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MP" initials="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72"/>
    <a:srgbClr val="0073CF"/>
    <a:srgbClr val="00B3BE"/>
    <a:srgbClr val="6AADE4"/>
    <a:srgbClr val="A3C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2343" autoAdjust="0"/>
  </p:normalViewPr>
  <p:slideViewPr>
    <p:cSldViewPr snapToGrid="0">
      <p:cViewPr varScale="1">
        <p:scale>
          <a:sx n="103" d="100"/>
          <a:sy n="103" d="100"/>
        </p:scale>
        <p:origin x="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68E8CE-52C2-3227-28CA-3AD8E4248E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C6E762-458A-C797-2C68-C301692870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777C1-B524-4727-8307-81AB79CD1638}" type="datetimeFigureOut">
              <a:rPr lang="en-SG" smtClean="0"/>
              <a:t>19/2/2025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66D02-C489-C9D7-6C6C-43972EC7DE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45A7B-C56F-84F8-6388-D3E156B6DF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0FB41-FE8A-491D-A9F3-AFD45EB81B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47282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A1481-1F78-4543-8D8A-BF4DF78E71D7}" type="datetimeFigureOut">
              <a:rPr lang="en-SG" smtClean="0"/>
              <a:t>19/2/2025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F6A88-FD76-4629-9C56-5067920A04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70441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4" descr="Cambridge city skyline silhouette Royalty Free Vector Image">
            <a:extLst>
              <a:ext uri="{FF2B5EF4-FFF2-40B4-BE49-F238E27FC236}">
                <a16:creationId xmlns:a16="http://schemas.microsoft.com/office/drawing/2014/main" id="{A4B374F3-3056-3E51-6CF8-09396C52A3A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8" r="1227" b="50000"/>
          <a:stretch/>
        </p:blipFill>
        <p:spPr bwMode="auto">
          <a:xfrm>
            <a:off x="0" y="5300537"/>
            <a:ext cx="5990738" cy="156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2" descr="Singapore city skyline silhouette Royalty Free Vector Image">
            <a:extLst>
              <a:ext uri="{FF2B5EF4-FFF2-40B4-BE49-F238E27FC236}">
                <a16:creationId xmlns:a16="http://schemas.microsoft.com/office/drawing/2014/main" id="{D02C5D94-03C6-EDA6-BEEE-2F7931396EF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34468" b="48164"/>
          <a:stretch/>
        </p:blipFill>
        <p:spPr bwMode="auto">
          <a:xfrm>
            <a:off x="5950098" y="4090410"/>
            <a:ext cx="6241901" cy="277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9" y="197620"/>
            <a:ext cx="4713994" cy="679476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44A3081-FCE1-3FEF-80E2-FF3D514CF68C}"/>
              </a:ext>
            </a:extLst>
          </p:cNvPr>
          <p:cNvCxnSpPr>
            <a:cxnSpLocks/>
          </p:cNvCxnSpPr>
          <p:nvPr userDrawn="1"/>
        </p:nvCxnSpPr>
        <p:spPr>
          <a:xfrm>
            <a:off x="107389" y="1055370"/>
            <a:ext cx="11901731" cy="0"/>
          </a:xfrm>
          <a:prstGeom prst="line">
            <a:avLst/>
          </a:prstGeom>
          <a:ln w="73025" cmpd="thickThin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93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59E7-DADE-4819-8C7F-6422FD105D63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8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BFE9-7B44-49B0-BEBC-64F16600649F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7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C517-92BC-40A6-B7AB-ABFF50B3D434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 Sl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03200" y="838200"/>
            <a:ext cx="1178560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AFE458-0879-4A71-9F9F-842B6ECC4F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3200" y="152402"/>
            <a:ext cx="10261602" cy="5220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844A8-01E7-B931-B406-FBB63FBF48A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8D6F073-C5C0-46E4-AF5D-67F39EF22243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DCD8B-41AF-BA57-EA84-F31F1C20395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84A836-B36B-A832-33A5-178F7769942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uk-UA" smtClean="0"/>
              <a:pPr algn="r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184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44A3081-FCE1-3FEF-80E2-FF3D514CF68C}"/>
              </a:ext>
            </a:extLst>
          </p:cNvPr>
          <p:cNvCxnSpPr>
            <a:cxnSpLocks/>
          </p:cNvCxnSpPr>
          <p:nvPr userDrawn="1"/>
        </p:nvCxnSpPr>
        <p:spPr>
          <a:xfrm>
            <a:off x="107389" y="1055370"/>
            <a:ext cx="11901731" cy="0"/>
          </a:xfrm>
          <a:prstGeom prst="line">
            <a:avLst/>
          </a:prstGeom>
          <a:ln w="73025" cmpd="thickThin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61BF60F-8462-F125-1984-62C08088C861}"/>
              </a:ext>
            </a:extLst>
          </p:cNvPr>
          <p:cNvSpPr txBox="1"/>
          <p:nvPr userDrawn="1"/>
        </p:nvSpPr>
        <p:spPr>
          <a:xfrm>
            <a:off x="1388889" y="2116125"/>
            <a:ext cx="32129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600" b="1" dirty="0">
                <a:solidFill>
                  <a:srgbClr val="00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SG" sz="6600" b="1" dirty="0">
              <a:solidFill>
                <a:srgbClr val="003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9" y="197620"/>
            <a:ext cx="4713994" cy="679476"/>
          </a:xfrm>
          <a:prstGeom prst="rect">
            <a:avLst/>
          </a:prstGeom>
        </p:spPr>
      </p:pic>
      <p:pic>
        <p:nvPicPr>
          <p:cNvPr id="9" name="Picture 14" descr="Cambridge city skyline silhouette Royalty Free Vector Image">
            <a:extLst>
              <a:ext uri="{FF2B5EF4-FFF2-40B4-BE49-F238E27FC236}">
                <a16:creationId xmlns:a16="http://schemas.microsoft.com/office/drawing/2014/main" id="{A4B374F3-3056-3E51-6CF8-09396C52A3A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8" r="1227" b="50000"/>
          <a:stretch/>
        </p:blipFill>
        <p:spPr bwMode="auto">
          <a:xfrm>
            <a:off x="0" y="5300537"/>
            <a:ext cx="5990738" cy="156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2" descr="Singapore city skyline silhouette Royalty Free Vector Image">
            <a:extLst>
              <a:ext uri="{FF2B5EF4-FFF2-40B4-BE49-F238E27FC236}">
                <a16:creationId xmlns:a16="http://schemas.microsoft.com/office/drawing/2014/main" id="{D02C5D94-03C6-EDA6-BEEE-2F7931396EF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34468" b="48164"/>
          <a:stretch/>
        </p:blipFill>
        <p:spPr bwMode="auto">
          <a:xfrm>
            <a:off x="5950098" y="4090410"/>
            <a:ext cx="6241901" cy="277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66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uk-UA" smtClean="0"/>
              <a:pPr algn="r"/>
              <a:t>‹#›</a:t>
            </a:fld>
            <a:endParaRPr lang="uk-UA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02"/>
          <a:stretch/>
        </p:blipFill>
        <p:spPr>
          <a:xfrm>
            <a:off x="104274" y="6310785"/>
            <a:ext cx="1370300" cy="491351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684422" y="6356351"/>
            <a:ext cx="1896978" cy="365125"/>
          </a:xfrm>
        </p:spPr>
        <p:txBody>
          <a:bodyPr/>
          <a:lstStyle/>
          <a:p>
            <a:fld id="{C3FE093A-C1AD-440A-8AAA-18352C732685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1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6EB4-9301-4644-A18A-7CB243980E08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4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59E11-0D2B-4AE1-591E-DE069B38A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0AB0-D7A9-4343-8387-09F33E412FB7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313AD-15DC-A431-F53A-304676D9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FA306-11CA-291D-ACD9-C029DC18A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uk-UA" smtClean="0"/>
              <a:pPr algn="r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486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6BA1-45A5-4A2A-A0CE-8D8E6A88E4DC}" type="datetime1">
              <a:rPr lang="en-GB" smtClean="0"/>
              <a:t>19/02/2025</a:t>
            </a:fld>
            <a:endParaRPr lang="mr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uk-UA" smtClean="0"/>
              <a:pPr algn="r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5778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70A7DC-C6D4-AB7A-C8CC-D57115E9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C550-8D75-43DE-9937-A9ADDB5AC8FF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B8F63A-DE30-FEFB-15E1-A581AE01D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2637C-5037-A097-ABCF-DE151549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uk-UA" smtClean="0"/>
              <a:pPr algn="r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635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6870F-10DE-4224-837A-0394F5591483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uk-UA" smtClean="0"/>
              <a:pPr algn="r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954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8A5F-FBAD-4A6A-B5B5-E0CFAB8658B0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1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4422" y="6356351"/>
            <a:ext cx="1896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FDBCB-60B7-4BE1-890F-74E7472BEA5F}" type="datetime1">
              <a:rPr lang="en-GB" smtClean="0"/>
              <a:t>19/02/2025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SG" smtClean="0"/>
              <a:t>Name</a:t>
            </a: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3DF05-EC04-496A-B25E-762398F16CD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02"/>
          <a:stretch/>
        </p:blipFill>
        <p:spPr>
          <a:xfrm>
            <a:off x="104274" y="6310785"/>
            <a:ext cx="1370300" cy="49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82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3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cares.cam.ac.uk/resourc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7A84F-7A85-4021-9055-B4B228C1A59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414461"/>
            <a:ext cx="12192000" cy="149860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solidFill>
                  <a:srgbClr val="00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</a:t>
            </a:r>
            <a:br>
              <a:rPr lang="en-GB" dirty="0">
                <a:solidFill>
                  <a:srgbClr val="003E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rgbClr val="00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endParaRPr lang="en-SG" dirty="0">
              <a:solidFill>
                <a:srgbClr val="003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80894" y="1189600"/>
            <a:ext cx="2577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2">
                    <a:lumMod val="50000"/>
                  </a:schemeClr>
                </a:solidFill>
              </a:rPr>
              <a:t>use the relevant logos for the project and partner universities/institutes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485"/>
          <a:stretch/>
        </p:blipFill>
        <p:spPr>
          <a:xfrm>
            <a:off x="5425935" y="148998"/>
            <a:ext cx="923544" cy="8346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885" y="378253"/>
            <a:ext cx="2016469" cy="4255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125" y="209723"/>
            <a:ext cx="1512192" cy="5941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2977" y="875632"/>
            <a:ext cx="1085094" cy="3796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1118" y="182911"/>
            <a:ext cx="957669" cy="3438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4295" y="173170"/>
            <a:ext cx="771229" cy="35176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8173" y="760173"/>
            <a:ext cx="511779" cy="70299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296" y="871208"/>
            <a:ext cx="480921" cy="48092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8173" y="1696532"/>
            <a:ext cx="1252208" cy="4063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6912" y="79661"/>
            <a:ext cx="1163771" cy="4305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1EA4471-DA34-215C-0AB0-ACFE1E0D6F89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172" y="392747"/>
            <a:ext cx="2105445" cy="40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89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253DF05-EC04-496A-B25E-762398F16CDE}" type="slidenum">
              <a:rPr lang="uk-UA" smtClean="0"/>
              <a:pPr algn="r"/>
              <a:t>2</a:t>
            </a:fld>
            <a:endParaRPr lang="uk-UA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D543-8AF9-4E69-BD4F-156DF994AFDA}" type="datetime1">
              <a:rPr lang="en-GB" smtClean="0"/>
              <a:t>19/02/2025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43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507283" y="1116550"/>
            <a:ext cx="3448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>
                <a:solidFill>
                  <a:srgbClr val="FF0000"/>
                </a:solidFill>
              </a:rPr>
              <a:t>See the </a:t>
            </a:r>
            <a:r>
              <a:rPr lang="en-GB" sz="1600" i="1" dirty="0">
                <a:solidFill>
                  <a:srgbClr val="FF0000"/>
                </a:solidFill>
                <a:hlinkClick r:id="rId2"/>
              </a:rPr>
              <a:t>Resources page on the intranet</a:t>
            </a:r>
            <a:r>
              <a:rPr lang="en-GB" sz="1600" i="1" dirty="0">
                <a:solidFill>
                  <a:srgbClr val="FF0000"/>
                </a:solidFill>
              </a:rPr>
              <a:t> for the appropriate acknowledgement text for each programme.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51CEEB-D7F6-BA42-9718-C2F65D8486A2}"/>
              </a:ext>
            </a:extLst>
          </p:cNvPr>
          <p:cNvSpPr txBox="1"/>
          <p:nvPr/>
        </p:nvSpPr>
        <p:spPr>
          <a:xfrm>
            <a:off x="5102708" y="2421261"/>
            <a:ext cx="589426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project is funded by the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National Research Foundation (NRF),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Prime Minister's Office, Singapore under its Campus for Research Excellence and Technological Enterprise (CREATE) programme.</a:t>
            </a:r>
          </a:p>
        </p:txBody>
      </p:sp>
    </p:spTree>
    <p:extLst>
      <p:ext uri="{BB962C8B-B14F-4D97-AF65-F5344CB8AC3E}">
        <p14:creationId xmlns:p14="http://schemas.microsoft.com/office/powerpoint/2010/main" val="321704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4_Office Theme">
  <a:themeElements>
    <a:clrScheme name="Cambridge Colours">
      <a:dk1>
        <a:srgbClr val="000000"/>
      </a:dk1>
      <a:lt1>
        <a:sysClr val="window" lastClr="FFFFFF"/>
      </a:lt1>
      <a:dk2>
        <a:srgbClr val="003E72"/>
      </a:dk2>
      <a:lt2>
        <a:srgbClr val="E7E6E6"/>
      </a:lt2>
      <a:accent1>
        <a:srgbClr val="A3C1AD"/>
      </a:accent1>
      <a:accent2>
        <a:srgbClr val="6AADE4"/>
      </a:accent2>
      <a:accent3>
        <a:srgbClr val="0073CF"/>
      </a:accent3>
      <a:accent4>
        <a:srgbClr val="115E67"/>
      </a:accent4>
      <a:accent5>
        <a:srgbClr val="00B3BE"/>
      </a:accent5>
      <a:accent6>
        <a:srgbClr val="93328E"/>
      </a:accent6>
      <a:hlink>
        <a:srgbClr val="0563C1"/>
      </a:hlink>
      <a:folHlink>
        <a:srgbClr val="BFBFB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22530</TotalTime>
  <Words>66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Mangal</vt:lpstr>
      <vt:lpstr>4_Office Theme</vt:lpstr>
      <vt:lpstr>Presentation title  goes here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Markus Kraft</dc:creator>
  <cp:lastModifiedBy>Olivia LEE</cp:lastModifiedBy>
  <cp:revision>713</cp:revision>
  <dcterms:created xsi:type="dcterms:W3CDTF">2019-07-28T02:55:58Z</dcterms:created>
  <dcterms:modified xsi:type="dcterms:W3CDTF">2025-02-19T02:33:52Z</dcterms:modified>
</cp:coreProperties>
</file>