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4"/>
  </p:notesMasterIdLst>
  <p:handoutMasterIdLst>
    <p:handoutMasterId r:id="rId5"/>
  </p:handoutMasterIdLst>
  <p:sldIdLst>
    <p:sldId id="256" r:id="rId2"/>
    <p:sldId id="259" r:id="rId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3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151E67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MP" initials="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72"/>
    <a:srgbClr val="0073CF"/>
    <a:srgbClr val="00B3BE"/>
    <a:srgbClr val="6AADE4"/>
    <a:srgbClr val="A3C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2343" autoAdjust="0"/>
  </p:normalViewPr>
  <p:slideViewPr>
    <p:cSldViewPr snapToGrid="0">
      <p:cViewPr varScale="1">
        <p:scale>
          <a:sx n="105" d="100"/>
          <a:sy n="105" d="100"/>
        </p:scale>
        <p:origin x="93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68E8CE-52C2-3227-28CA-3AD8E4248E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6E762-458A-C797-2C68-C301692870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777C1-B524-4727-8307-81AB79CD1638}" type="datetimeFigureOut">
              <a:rPr lang="en-SG" smtClean="0"/>
              <a:t>25/8/2025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66D02-C489-C9D7-6C6C-43972EC7D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45A7B-C56F-84F8-6388-D3E156B6DF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0FB41-FE8A-491D-A9F3-AFD45EB81BE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7282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A1481-1F78-4543-8D8A-BF4DF78E71D7}" type="datetimeFigureOut">
              <a:rPr lang="en-SG" smtClean="0"/>
              <a:t>25/8/2025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F6A88-FD76-4629-9C56-5067920A04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7044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6A88-FD76-4629-9C56-5067920A045B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790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/Titl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14E28E23-8F82-8243-9C9D-1658786A2A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12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80076" y="2929534"/>
            <a:ext cx="3713601" cy="2592036"/>
          </a:xfrm>
          <a:prstGeom prst="rect">
            <a:avLst/>
          </a:prstGeom>
        </p:spPr>
        <p:txBody>
          <a:bodyPr anchor="t"/>
          <a:lstStyle>
            <a:lvl1pPr defTabSz="914318">
              <a:lnSpc>
                <a:spcPct val="100000"/>
              </a:lnSpc>
              <a:defRPr sz="3600" b="0" i="0" spc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Montserrat Bold"/>
              </a:defRPr>
            </a:lvl1pPr>
          </a:lstStyle>
          <a:p>
            <a:r>
              <a:rPr lang="en-GB" dirty="0"/>
              <a:t>Your title here</a:t>
            </a: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804EC1-E822-FA46-A4BC-9BFED5A445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0214" y="-1"/>
            <a:ext cx="7951786" cy="684215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9" name="UoC_BrandTexture_SingleColour_RGB_UoC_SingleColour_LCB_Texture_CMYK.png">
            <a:extLst>
              <a:ext uri="{FF2B5EF4-FFF2-40B4-BE49-F238E27FC236}">
                <a16:creationId xmlns:a16="http://schemas.microsoft.com/office/drawing/2014/main" id="{E622DC4E-D75D-BF4D-9FC7-B89CF513C7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48" t="51745" r="27941" b="15143"/>
          <a:stretch>
            <a:fillRect/>
          </a:stretch>
        </p:blipFill>
        <p:spPr>
          <a:xfrm>
            <a:off x="0" y="2061"/>
            <a:ext cx="4240214" cy="223165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4E2D7EA-9AA8-F8FD-66BD-1957018CA8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85" y="3709461"/>
            <a:ext cx="3782811" cy="1028794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Your subheading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303779" y="335020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8966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Sq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8">
            <a:extLst>
              <a:ext uri="{FF2B5EF4-FFF2-40B4-BE49-F238E27FC236}">
                <a16:creationId xmlns:a16="http://schemas.microsoft.com/office/drawing/2014/main" id="{51FE957B-DC2F-C645-B3B8-38BE13F47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5" y="2178049"/>
            <a:ext cx="2513223" cy="251322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0292" y="2172388"/>
            <a:ext cx="2513223" cy="251322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2172388"/>
            <a:ext cx="2513223" cy="251322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7F390-2DFF-744F-B88F-0E97162C0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585" y="4988521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1708" y="2172388"/>
            <a:ext cx="2513223" cy="251322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01B8C1E-737F-A740-B096-E01D3482F3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80292" y="4988521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2E678A4-D6E3-A847-8B5D-7850F16E01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4977199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29EFBF3-4EFE-CC47-A427-3108309CFB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11708" y="4977199"/>
            <a:ext cx="251267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43754"/>
      </p:ext>
    </p:extLst>
  </p:cSld>
  <p:clrMapOvr>
    <a:masterClrMapping/>
  </p:clrMapOvr>
  <p:transition spd="med"/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8">
            <a:extLst>
              <a:ext uri="{FF2B5EF4-FFF2-40B4-BE49-F238E27FC236}">
                <a16:creationId xmlns:a16="http://schemas.microsoft.com/office/drawing/2014/main" id="{0468ACB1-684A-B440-8C87-363567574C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6" y="2232024"/>
            <a:ext cx="2236307" cy="223630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0893" y="2234206"/>
            <a:ext cx="2236307" cy="223630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37200" y="2234206"/>
            <a:ext cx="2236307" cy="223630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73507" y="2234205"/>
            <a:ext cx="2236307" cy="223630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1B9720C8-8364-094D-952C-D5BB3DC3CC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09814" y="2234207"/>
            <a:ext cx="2236307" cy="223630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59D91-E918-8C46-81FB-F22C851432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138" y="4813300"/>
            <a:ext cx="5460533" cy="1112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A8D4919-0684-4047-B6CC-81AECF3B74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5588" y="4813300"/>
            <a:ext cx="5460533" cy="1112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12301"/>
      </p:ext>
    </p:extLst>
  </p:cSld>
  <p:clrMapOvr>
    <a:masterClrMapping/>
  </p:clrMapOvr>
  <p:transition spd="med"/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id="{0A176429-81A5-6B4D-8C6A-2CE2307321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767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4767" y="2178049"/>
            <a:ext cx="5194633" cy="307443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C98B0A4-A0E3-1F44-84CC-189A56C2C3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8496" y="2178049"/>
            <a:ext cx="5194633" cy="307443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C0AC0-0366-0144-8813-E59F049368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767" y="5580301"/>
            <a:ext cx="5194300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859CCFA-B432-924C-A742-52748A288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8829" y="5580300"/>
            <a:ext cx="5194300" cy="319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12817"/>
      </p:ext>
    </p:extLst>
  </p:cSld>
  <p:clrMapOvr>
    <a:masterClrMapping/>
  </p:clrMapOvr>
  <p:transition spd="med"/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>
            <a:extLst>
              <a:ext uri="{FF2B5EF4-FFF2-40B4-BE49-F238E27FC236}">
                <a16:creationId xmlns:a16="http://schemas.microsoft.com/office/drawing/2014/main" id="{15C5DC0F-2F5E-8AA2-EDFF-C0FD557AD6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4586" y="2178050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00932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53A464F-E67A-0844-9E99-00A2592B82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69105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A1FBCC91-167F-174E-A8A6-1AEFAC8E3D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37278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18B2014B-7BC8-0B40-865F-DE303BA65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05451" y="2180561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A42AE922-E20A-744C-84E2-518ECDE241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4585" y="3947216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CCEA9B6A-827F-2441-98C9-641038AE25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32758" y="3941555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B5D2A66B-93CD-0049-A7AF-6B6124A74D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00931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B1149AC7-DA38-594B-9391-77A3DC88AF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69104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3CE59067-057C-AB46-BE60-2EA853E323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937277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AA4C0EA4-6DE1-6142-835A-1288D6233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805450" y="3949727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83711FC0-E14E-D440-B2BE-78D39D340C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332758" y="2178050"/>
            <a:ext cx="1424987" cy="1424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31549"/>
      </p:ext>
    </p:extLst>
  </p:cSld>
  <p:clrMapOvr>
    <a:masterClrMapping/>
  </p:clrMapOvr>
  <p:transition spd="med"/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88165"/>
      </p:ext>
    </p:extLst>
  </p:cSld>
  <p:clrMapOvr>
    <a:masterClrMapping/>
  </p:clrMapOvr>
  <p:transition spd="med"/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Icons on Circl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565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055" y="4349840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5284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04004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85732" y="433606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B57C4D-4D34-6849-A54F-C386D598F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1111" y="4359781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C895C2-681E-E843-A259-0511E554B5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3055" y="2443163"/>
            <a:ext cx="1350962" cy="14430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47E7ECE-48AB-6E48-8A9C-C8A99CB3A4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69585" y="2443163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CE9972EC-C9D6-8A48-835B-0E6B7875B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13741" y="2443163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DE8649F-2920-9445-9CB4-612AECFD0F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761154" y="2455195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677096CB-BEE8-E342-9743-F60CC1B37E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113075" y="2455195"/>
            <a:ext cx="1350962" cy="14430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65863"/>
      </p:ext>
    </p:extLst>
  </p:cSld>
  <p:clrMapOvr>
    <a:masterClrMapping/>
  </p:clrMapOvr>
  <p:transition spd="med"/>
  <p:hf hdr="0" ftr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oC_BrandTexture_SingleColour_RGB_UoC_SingleColour_LCB_Texture_CMYK.png">
            <a:extLst>
              <a:ext uri="{FF2B5EF4-FFF2-40B4-BE49-F238E27FC236}">
                <a16:creationId xmlns:a16="http://schemas.microsoft.com/office/drawing/2014/main" id="{4969E3D8-C1A4-3F24-6552-B3EABFB97D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99" t="27112" r="59448" b="51648"/>
          <a:stretch>
            <a:fillRect/>
          </a:stretch>
        </p:blipFill>
        <p:spPr>
          <a:xfrm>
            <a:off x="9792760" y="2154883"/>
            <a:ext cx="1981737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UoC_BrandTexture_SingleColour_RGB_UoC_SingleColour_CB_Texture_CMYK.png">
            <a:extLst>
              <a:ext uri="{FF2B5EF4-FFF2-40B4-BE49-F238E27FC236}">
                <a16:creationId xmlns:a16="http://schemas.microsoft.com/office/drawing/2014/main" id="{EAB626BC-4B96-A129-03AB-73175F876C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485" t="40686" r="15253" b="30417"/>
          <a:stretch>
            <a:fillRect/>
          </a:stretch>
        </p:blipFill>
        <p:spPr>
          <a:xfrm>
            <a:off x="7461933" y="2180282"/>
            <a:ext cx="1981737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UoC_BrandTexture_SingleColour_RGB_UoC_SingleColour_LCB_Texture_CMYK.png">
            <a:extLst>
              <a:ext uri="{FF2B5EF4-FFF2-40B4-BE49-F238E27FC236}">
                <a16:creationId xmlns:a16="http://schemas.microsoft.com/office/drawing/2014/main" id="{EC66AA2A-7A0A-2414-20A1-CD5C897D09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45" t="48894" r="56069" b="14702"/>
          <a:stretch>
            <a:fillRect/>
          </a:stretch>
        </p:blipFill>
        <p:spPr>
          <a:xfrm>
            <a:off x="5131106" y="2180282"/>
            <a:ext cx="1981738" cy="1968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UoC_BrandTexture_SingleColour_RGB_UoC_SingleColour_CB_Texture_CMYK.png">
            <a:extLst>
              <a:ext uri="{FF2B5EF4-FFF2-40B4-BE49-F238E27FC236}">
                <a16:creationId xmlns:a16="http://schemas.microsoft.com/office/drawing/2014/main" id="{EE71D3BB-EC73-E91E-A570-9567403E1E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62" t="50848" r="33876" b="20256"/>
          <a:stretch>
            <a:fillRect/>
          </a:stretch>
        </p:blipFill>
        <p:spPr>
          <a:xfrm>
            <a:off x="2800279" y="2167582"/>
            <a:ext cx="1981738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" name="UoC_BrandTexture_SingleColour_RGB_UoC_SingleColour_LCB_Texture_CMYK.png">
            <a:extLst>
              <a:ext uri="{FF2B5EF4-FFF2-40B4-BE49-F238E27FC236}">
                <a16:creationId xmlns:a16="http://schemas.microsoft.com/office/drawing/2014/main" id="{BBC5C7FD-00CB-70AD-BDE4-3496B9BF34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36" t="60889" r="32259" b="9072"/>
          <a:stretch>
            <a:fillRect/>
          </a:stretch>
        </p:blipFill>
        <p:spPr>
          <a:xfrm>
            <a:off x="469453" y="2167582"/>
            <a:ext cx="1981737" cy="1981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7" y="0"/>
                </a:moveTo>
                <a:cubicBezTo>
                  <a:pt x="7319" y="0"/>
                  <a:pt x="4802" y="1005"/>
                  <a:pt x="2881" y="3015"/>
                </a:cubicBezTo>
                <a:cubicBezTo>
                  <a:pt x="-961" y="7036"/>
                  <a:pt x="-961" y="13558"/>
                  <a:pt x="2881" y="17579"/>
                </a:cubicBezTo>
                <a:cubicBezTo>
                  <a:pt x="6723" y="21600"/>
                  <a:pt x="12955" y="21600"/>
                  <a:pt x="16797" y="17579"/>
                </a:cubicBezTo>
                <a:cubicBezTo>
                  <a:pt x="20639" y="13558"/>
                  <a:pt x="20639" y="7036"/>
                  <a:pt x="16797" y="3015"/>
                </a:cubicBezTo>
                <a:cubicBezTo>
                  <a:pt x="14876" y="1005"/>
                  <a:pt x="12355" y="0"/>
                  <a:pt x="983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2A502F89-64AD-288C-CFB7-9A503151A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A9C4E880-A176-6350-356D-6CAB3C4FD3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667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30777079-78F8-2D5A-C118-1FEE34CAF14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4103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F83B522A-553D-0968-8799-C8AF4F0902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82569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37954EC-353F-A343-F480-024744E90B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9594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DA2C89D-3F46-2399-FFFA-4182542536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68040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2D0D73B7-8353-AABC-ABF6-02EFC22D4C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561535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0F807FD9-5B39-5BE9-5BD3-440A09814A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929981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44602F9C-8BBD-0C67-9D98-CF59E05D33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253456" y="2635250"/>
            <a:ext cx="1121453" cy="1082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0A2E1199-5E35-A514-91CC-1C98A078B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51015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D2EEED63-7866-C843-A799-4CDCD9A95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119461" y="4268461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71120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grey circles for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8">
            <a:extLst>
              <a:ext uri="{FF2B5EF4-FFF2-40B4-BE49-F238E27FC236}">
                <a16:creationId xmlns:a16="http://schemas.microsoft.com/office/drawing/2014/main" id="{209E3B24-08AA-D544-9763-7B9604F89650}"/>
              </a:ext>
            </a:extLst>
          </p:cNvPr>
          <p:cNvSpPr/>
          <p:nvPr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15073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10" name="UoC_BrandTexture_SingleColour_RGB_UoC_SingleColour_LCB_CMYK.png">
            <a:extLst>
              <a:ext uri="{FF2B5EF4-FFF2-40B4-BE49-F238E27FC236}">
                <a16:creationId xmlns:a16="http://schemas.microsoft.com/office/drawing/2014/main" id="{5678C70A-86AB-A742-BF8C-6CA1574D99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894"/>
          </a:blip>
          <a:srcRect l="928" t="37802" r="15100" b="25943"/>
          <a:stretch>
            <a:fillRect/>
          </a:stretch>
        </p:blipFill>
        <p:spPr>
          <a:xfrm>
            <a:off x="595" y="1948457"/>
            <a:ext cx="12190816" cy="296091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ircle">
            <a:extLst>
              <a:ext uri="{FF2B5EF4-FFF2-40B4-BE49-F238E27FC236}">
                <a16:creationId xmlns:a16="http://schemas.microsoft.com/office/drawing/2014/main" id="{34B2F1D2-F567-DB40-BADC-6C414C45CD78}"/>
              </a:ext>
            </a:extLst>
          </p:cNvPr>
          <p:cNvSpPr/>
          <p:nvPr/>
        </p:nvSpPr>
        <p:spPr>
          <a:xfrm>
            <a:off x="530124" y="2388732"/>
            <a:ext cx="1403742" cy="1403742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07AB089A-1FA1-BF49-AB8C-7995B04A4028}"/>
              </a:ext>
            </a:extLst>
          </p:cNvPr>
          <p:cNvSpPr/>
          <p:nvPr/>
        </p:nvSpPr>
        <p:spPr>
          <a:xfrm>
            <a:off x="2766887" y="2388732"/>
            <a:ext cx="1403742" cy="1403742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7B9E3FE2-FEE8-1C4E-9F00-6F99765CC464}"/>
              </a:ext>
            </a:extLst>
          </p:cNvPr>
          <p:cNvSpPr/>
          <p:nvPr/>
        </p:nvSpPr>
        <p:spPr>
          <a:xfrm>
            <a:off x="5052546" y="2393690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4A04ABC2-80E7-F143-9AC8-83AFA692422D}"/>
              </a:ext>
            </a:extLst>
          </p:cNvPr>
          <p:cNvSpPr/>
          <p:nvPr/>
        </p:nvSpPr>
        <p:spPr>
          <a:xfrm>
            <a:off x="7304344" y="2415789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F7658BE0-AD56-2E49-992A-C0F85B7B96B8}"/>
              </a:ext>
            </a:extLst>
          </p:cNvPr>
          <p:cNvSpPr/>
          <p:nvPr/>
        </p:nvSpPr>
        <p:spPr>
          <a:xfrm>
            <a:off x="9547836" y="2398648"/>
            <a:ext cx="1393826" cy="1393826"/>
          </a:xfrm>
          <a:prstGeom prst="ellipse">
            <a:avLst/>
          </a:prstGeom>
          <a:solidFill>
            <a:srgbClr val="FFFFFF">
              <a:alpha val="8005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Open Sans Regular"/>
                <a:ea typeface="Open Sans Regular"/>
                <a:cs typeface="Open Sans Regular"/>
                <a:sym typeface="Open Sans Regular"/>
              </a:defRPr>
            </a:pP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6242-5706-9B4F-996F-C7C230D18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3929" y="2635250"/>
            <a:ext cx="1121453" cy="877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BFC58C9-871F-4347-BEF0-13FB7F9434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912990" y="2659313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2EAD3FA7-7602-6A4F-BB80-156EE27FCF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69681" y="2659313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D3A1FEF2-1052-784F-B581-7866A5DE19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40530" y="2673716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F336894-E920-9945-B200-4F46ACB6F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81336" y="2659314"/>
            <a:ext cx="1121453" cy="8779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E5A792D-7881-DA47-B67B-6A9AED804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2980" y="3979980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10E996-58AD-3D44-AA2E-2500D6C8C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7279" y="3979980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0B48E-9A17-124B-B8F7-BFA13131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2546" y="3975022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7ACFCF4-33E3-014C-8A92-A7DEBB2F3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31997" y="3975022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94FF055-4CDA-9746-A300-EF1D03AB9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47836" y="3970553"/>
            <a:ext cx="1403350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60771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Icons on Squa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32" name="UoC_BrandTexture_SingleColour_RGB_UoC_SingleColour_CB_Texture_CMYK.png">
            <a:extLst>
              <a:ext uri="{FF2B5EF4-FFF2-40B4-BE49-F238E27FC236}">
                <a16:creationId xmlns:a16="http://schemas.microsoft.com/office/drawing/2014/main" id="{7D2A6EBE-AC87-3448-99AB-687BB8BC99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966" t="1510" r="45226" b="65462"/>
          <a:stretch>
            <a:fillRect/>
          </a:stretch>
        </p:blipFill>
        <p:spPr>
          <a:xfrm>
            <a:off x="417503" y="2503077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UoC_BrandTexture_SingleColour_RGB_UoC_SingleColour_CB_Texture_CMYK.png">
            <a:extLst>
              <a:ext uri="{FF2B5EF4-FFF2-40B4-BE49-F238E27FC236}">
                <a16:creationId xmlns:a16="http://schemas.microsoft.com/office/drawing/2014/main" id="{8D248FAF-B4E0-9147-9C2B-6266D9548D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310" t="45095" r="18417" b="33672"/>
          <a:stretch>
            <a:fillRect/>
          </a:stretch>
        </p:blipFill>
        <p:spPr>
          <a:xfrm>
            <a:off x="7375447" y="2503077"/>
            <a:ext cx="1874112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UoC_BrandTexture_SingleColour_RGB_UoC_SingleColour_CB_Texture_CMYK.png">
            <a:extLst>
              <a:ext uri="{FF2B5EF4-FFF2-40B4-BE49-F238E27FC236}">
                <a16:creationId xmlns:a16="http://schemas.microsoft.com/office/drawing/2014/main" id="{837F686A-D1E7-5A4B-904D-28C0632806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71" t="53938" r="34430" b="21462"/>
          <a:stretch>
            <a:fillRect/>
          </a:stretch>
        </p:blipFill>
        <p:spPr>
          <a:xfrm>
            <a:off x="2748903" y="2503077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UoC_BrandTexture_SingleColour_RGB_UoC_SingleColour_CB_Texture_CMYK.png">
            <a:extLst>
              <a:ext uri="{FF2B5EF4-FFF2-40B4-BE49-F238E27FC236}">
                <a16:creationId xmlns:a16="http://schemas.microsoft.com/office/drawing/2014/main" id="{22EC0DDB-14F5-A84D-83A2-2E6A33551C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493" t="7156" r="38008" b="68244"/>
          <a:stretch>
            <a:fillRect/>
          </a:stretch>
        </p:blipFill>
        <p:spPr>
          <a:xfrm>
            <a:off x="5080303" y="2507169"/>
            <a:ext cx="1888744" cy="168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UoC_BrandTexture_SingleColour_RGB_UoC_SingleColour_CB_Texture_CMYK.png">
            <a:extLst>
              <a:ext uri="{FF2B5EF4-FFF2-40B4-BE49-F238E27FC236}">
                <a16:creationId xmlns:a16="http://schemas.microsoft.com/office/drawing/2014/main" id="{9C095093-AAF9-514E-8EDB-6A55EABD4F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918" t="2519" r="31795" b="73028"/>
          <a:stretch>
            <a:fillRect/>
          </a:stretch>
        </p:blipFill>
        <p:spPr>
          <a:xfrm>
            <a:off x="9655959" y="2508109"/>
            <a:ext cx="1862935" cy="167695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25930-FE87-8940-A521-80DA1CD11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8509" y="4472950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D631F0D-8D57-FC49-A915-F7EBEACC62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2929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18BF70-E45B-A345-B77B-63EF4C2781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60421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AD74AF9-7F7B-8646-8ED6-E70E7B65C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31483" y="4459179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CB57C4D-4D34-6849-A54F-C386D598FA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675" y="4482891"/>
            <a:ext cx="1465263" cy="323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text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5C895C2-681E-E843-A259-0511E554B5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4434" y="2503075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C47E7ECE-48AB-6E48-8A9C-C8A99CB3A4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766432" y="2513138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CE9972EC-C9D6-8A48-835B-0E6B7875BC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87496" y="2503075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DE8649F-2920-9445-9CB4-612AECFD0F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84896" y="2503077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677096CB-BEE8-E342-9743-F60CC1B37E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655958" y="2503077"/>
            <a:ext cx="1862935" cy="16769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92742"/>
      </p:ext>
    </p:extLst>
  </p:cSld>
  <p:clrMapOvr>
    <a:masterClrMapping/>
  </p:clrMapOvr>
  <p:transition spd="med"/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icons on navy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5073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pic>
        <p:nvPicPr>
          <p:cNvPr id="26" name="UoC_BrandTexture_SingleColour_RGB_UoC_SingleColour_LCB_CMYK.png">
            <a:extLst>
              <a:ext uri="{FF2B5EF4-FFF2-40B4-BE49-F238E27FC236}">
                <a16:creationId xmlns:a16="http://schemas.microsoft.com/office/drawing/2014/main" id="{BB1AAC86-2820-824B-9AEA-0FCBCA49C4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9894"/>
          </a:blip>
          <a:srcRect l="37074" t="56438" r="754" b="14565"/>
          <a:stretch/>
        </p:blipFill>
        <p:spPr>
          <a:xfrm>
            <a:off x="-15669" y="2152626"/>
            <a:ext cx="12280555" cy="31984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DE6242-5706-9B4F-996F-C7C230D18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434" y="2666358"/>
            <a:ext cx="1888065" cy="16870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E5A792D-7881-DA47-B67B-6A9AED804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2053" y="4574456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BA10E996-58AD-3D44-AA2E-2500D6C8CE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31957" y="4574457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0B48E-9A17-124B-B8F7-BFA13131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1861" y="4579648"/>
            <a:ext cx="1645419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47ACFCF4-33E3-014C-8A92-A7DEBB2F31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2921" y="4590386"/>
            <a:ext cx="1645419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94FF055-4CDA-9746-A300-EF1D03AB96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18583" y="4590386"/>
            <a:ext cx="1624263" cy="3127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FE9F528E-29CF-8D45-9F1F-2B7121CE92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93942" y="2658037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BF65DE6-74C0-0141-B6DA-EF0A9D2A22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65001" y="2658037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734EF632-1E4F-7549-BBA6-31D1CD6250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440479" y="2657382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DCABADAE-7657-1C49-9AC1-852AF59E6D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680567" y="2668759"/>
            <a:ext cx="1888064" cy="1687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</a:t>
            </a:r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35148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7239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E384F454-B0DC-AC49-BE99-9FDEA92312BA}"/>
              </a:ext>
            </a:extLst>
          </p:cNvPr>
          <p:cNvSpPr txBox="1">
            <a:spLocks/>
          </p:cNvSpPr>
          <p:nvPr/>
        </p:nvSpPr>
        <p:spPr>
          <a:xfrm>
            <a:off x="6055328" y="2214929"/>
            <a:ext cx="5181599" cy="4158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 b="0" i="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Your subheading here</a:t>
            </a:r>
            <a:endParaRPr lang="en-US" sz="2200" b="0" i="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UoC_BrandTexture_SingleColour_RGB_UoC_SingleColour_LCB_CMYK.png">
            <a:extLst>
              <a:ext uri="{FF2B5EF4-FFF2-40B4-BE49-F238E27FC236}">
                <a16:creationId xmlns:a16="http://schemas.microsoft.com/office/drawing/2014/main" id="{21234932-C845-E547-B001-D744668C5A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48" t="28659" r="16517" b="12105"/>
          <a:stretch>
            <a:fillRect/>
          </a:stretch>
        </p:blipFill>
        <p:spPr>
          <a:xfrm>
            <a:off x="553775" y="2438931"/>
            <a:ext cx="2869363" cy="286936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1D0096D-F0E0-63CA-8367-160087186B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64461" y="2229372"/>
            <a:ext cx="2122726" cy="214775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286E88A-FF0A-ECF5-95F0-376E6817BB4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055328" y="2665823"/>
            <a:ext cx="5535223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here to add your text</a:t>
            </a:r>
          </a:p>
          <a:p>
            <a:pPr lvl="1"/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17504" y="338240"/>
            <a:ext cx="1536613" cy="55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41671"/>
      </p:ext>
    </p:extLst>
  </p:cSld>
  <p:clrMapOvr>
    <a:masterClrMapping/>
  </p:clrMapOvr>
  <p:transition spd="med"/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366504" y="-9012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181600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pic>
        <p:nvPicPr>
          <p:cNvPr id="11" name="UoC_BrandTexture_SingleColour_RGB_UoC_SingleColour_CB_Texture_CMYK.png">
            <a:extLst>
              <a:ext uri="{FF2B5EF4-FFF2-40B4-BE49-F238E27FC236}">
                <a16:creationId xmlns:a16="http://schemas.microsoft.com/office/drawing/2014/main" id="{29EF94AE-3313-FC4E-B5A9-4CAF3AD8CA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9" t="7599" r="11393" b="85049"/>
          <a:stretch/>
        </p:blipFill>
        <p:spPr>
          <a:xfrm>
            <a:off x="0" y="-9013"/>
            <a:ext cx="12192000" cy="855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03" y="274336"/>
            <a:ext cx="1223036" cy="34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20748"/>
      </p:ext>
    </p:extLst>
  </p:cSld>
  <p:clrMapOvr>
    <a:masterClrMapping/>
  </p:clrMapOvr>
  <p:transition spd="med"/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on Cam blue abst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776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1E6E109-7A1F-AC4E-A20C-F477A87B6AE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D015750-7669-E749-AF70-F9497CC728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53776" y="2432092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  <a:p>
            <a:pPr lvl="0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63102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or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426" y="1230923"/>
            <a:ext cx="5260870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1230923"/>
            <a:ext cx="5181600" cy="46306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pic>
        <p:nvPicPr>
          <p:cNvPr id="8" name="UoC_BrandTexture_SingleColour_RGB_UoC_SingleColour_LCB_Texture_CMYK.png">
            <a:extLst>
              <a:ext uri="{FF2B5EF4-FFF2-40B4-BE49-F238E27FC236}">
                <a16:creationId xmlns:a16="http://schemas.microsoft.com/office/drawing/2014/main" id="{8A5DD817-C57A-5A4B-94D0-CB17A35E13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31" t="32840" r="10963" b="9040"/>
          <a:stretch>
            <a:fillRect/>
          </a:stretch>
        </p:blipFill>
        <p:spPr>
          <a:xfrm>
            <a:off x="220" y="3491896"/>
            <a:ext cx="2592239" cy="2354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52888"/>
      </p:ext>
    </p:extLst>
  </p:cSld>
  <p:clrMapOvr>
    <a:masterClrMapping/>
  </p:clrMapOvr>
  <p:transition spd="med"/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media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</a:extLst>
          </p:cNvPr>
          <p:cNvSpPr/>
          <p:nvPr/>
        </p:nvSpPr>
        <p:spPr>
          <a:xfrm>
            <a:off x="-1507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10" name="UoC_BrandTexture_SingleColour_RGB_UoC_SingleColour_LCB_CMYK.png">
            <a:extLst>
              <a:ext uri="{FF2B5EF4-FFF2-40B4-BE49-F238E27FC236}">
                <a16:creationId xmlns:a16="http://schemas.microsoft.com/office/drawing/2014/main" id="{0E6FA3B9-3A88-614A-9916-3E96C814E9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9850"/>
          </a:blip>
          <a:srcRect l="927" t="40727" r="15100" b="16379"/>
          <a:stretch/>
        </p:blipFill>
        <p:spPr>
          <a:xfrm>
            <a:off x="592" y="2375991"/>
            <a:ext cx="12190816" cy="350305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E7BF0-16CB-CD4C-995F-A9EF049257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514" y="1925638"/>
            <a:ext cx="3955106" cy="395341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755ED9-66A0-D84C-BA10-A535056CF0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40275" y="1925638"/>
            <a:ext cx="1816936" cy="181693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CAAB61F-343A-CF4A-9F6D-CBF4E158C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40275" y="4062115"/>
            <a:ext cx="1816936" cy="181693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958071C-6A8E-0641-8C58-D7ED809CA27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924866" y="3188368"/>
            <a:ext cx="4577322" cy="26731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16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7F0056-4B73-F848-9F60-904A61DD18D6}"/>
              </a:ext>
            </a:extLst>
          </p:cNvPr>
          <p:cNvSpPr txBox="1">
            <a:spLocks/>
          </p:cNvSpPr>
          <p:nvPr/>
        </p:nvSpPr>
        <p:spPr>
          <a:xfrm>
            <a:off x="6924865" y="2568504"/>
            <a:ext cx="4577323" cy="420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 b="0" i="0" dirty="0">
                <a:latin typeface="Arial" panose="020B0604020202020204" pitchFamily="34" charset="0"/>
                <a:cs typeface="Arial" panose="020B0604020202020204" pitchFamily="34" charset="0"/>
              </a:rPr>
              <a:t>Click to add your subheading here</a:t>
            </a:r>
            <a:endParaRPr lang="en-US" sz="22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91934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1868" r="1868" b="1620"/>
          <a:stretch/>
        </p:blipFill>
        <p:spPr>
          <a:xfrm>
            <a:off x="1" y="1"/>
            <a:ext cx="12191999" cy="6860776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8C8141-5A82-894D-AA12-C382770E5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01506" y="2077278"/>
            <a:ext cx="9588988" cy="3010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 b="0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Open Sans Extrabold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“Click to add a quote here”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80462"/>
      </p:ext>
    </p:extLst>
  </p:cSld>
  <p:clrMapOvr>
    <a:masterClrMapping/>
  </p:clrMapOvr>
  <p:hf hdr="0" ftr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Text/Image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8000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756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1E6E109-7A1F-AC4E-A20C-F477A87B6AEF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11377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285750" indent="-285750">
              <a:buFont typeface="Arial" panose="020B0604020202020204" pitchFamily="34" charset="0"/>
              <a:buChar char="•"/>
              <a:defRPr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GB" dirty="0"/>
              <a:t>Click to add your text here</a:t>
            </a:r>
          </a:p>
          <a:p>
            <a:pPr lvl="2"/>
            <a:endParaRPr lang="en-GB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D015750-7669-E749-AF70-F9497CC7286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30756" y="2438931"/>
            <a:ext cx="5181600" cy="342260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text here</a:t>
            </a:r>
          </a:p>
          <a:p>
            <a:pPr lvl="0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64682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Images with Text on Camb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5601" r="20" b="10207"/>
          <a:stretch/>
        </p:blipFill>
        <p:spPr>
          <a:xfrm>
            <a:off x="0" y="935665"/>
            <a:ext cx="12192000" cy="5922335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8E04A8-0CD1-A648-8A2F-B1EA42B62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Feijoa Medium" panose="020F0505000000020003" pitchFamily="34" charset="77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A1A990-E648-6644-8210-3CB267904B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464" y="2192826"/>
            <a:ext cx="2315676" cy="23133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DA3BCBD-3049-8B47-9BC1-BD96387117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4141" y="2192826"/>
            <a:ext cx="2315676" cy="23133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3CFA92E-DF5E-1E43-A711-07A2338E9E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41818" y="2192826"/>
            <a:ext cx="2315676" cy="23133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DB84F2D-5DE7-944C-A3A4-FD59D87508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9495" y="2192827"/>
            <a:ext cx="2315675" cy="231333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86BC3A-6D0F-DB48-879E-4217AAEA94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7075" y="4900613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6F95699-F037-BF43-BC3C-EDFF6D2E62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35242" y="490061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2BFE6A6-8704-8A49-AEB3-AF6F432BB9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2919" y="4900611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E761D8F-5630-434F-8E12-0132C9C89B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9495" y="4861832"/>
            <a:ext cx="2314575" cy="280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Your text here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9392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/Vide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7989CFA1-8021-B744-954C-FB3ABD0E1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66815"/>
      </p:ext>
    </p:extLst>
  </p:cSld>
  <p:clrMapOvr>
    <a:masterClrMapping/>
  </p:clrMapOvr>
  <p:transition spd="med"/>
  <p:hf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5CBCB9-8D5D-934D-99FD-571515827B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040"/>
      </p:ext>
    </p:extLst>
  </p:cSld>
  <p:clrMapOvr>
    <a:masterClrMapping/>
  </p:clrMapOvr>
  <p:transition spd="med"/>
  <p:hf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/Message (e.g. Thank yo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1" y="-18259"/>
            <a:ext cx="12251961" cy="689451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A81F1-D250-724F-B664-C80561BA5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92978" y="2423864"/>
            <a:ext cx="8206041" cy="13319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Your end slide copy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45828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UoC_BrandTexture_SingleColour_RGB_UoC_SingleColour_CB_Texture_CMYK.png">
            <a:extLst>
              <a:ext uri="{FF2B5EF4-FFF2-40B4-BE49-F238E27FC236}">
                <a16:creationId xmlns:a16="http://schemas.microsoft.com/office/drawing/2014/main" id="{29EF94AE-3313-FC4E-B5A9-4CAF3AD8CA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20" t="16269" r="-140" b="71357"/>
          <a:stretch/>
        </p:blipFill>
        <p:spPr>
          <a:xfrm>
            <a:off x="0" y="-9013"/>
            <a:ext cx="6096000" cy="94978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04750" y="2438931"/>
            <a:ext cx="5535223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here to add your text</a:t>
            </a:r>
          </a:p>
          <a:p>
            <a:pPr lvl="1"/>
            <a:endParaRPr lang="en-GB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E56363-26EA-0E45-92A7-DC3D5187182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17503" y="2438931"/>
            <a:ext cx="5469748" cy="3422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1F1B7E-D38E-7AAC-E292-41DAAEC5F9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7" y="294207"/>
            <a:ext cx="1291269" cy="3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62660"/>
      </p:ext>
    </p:extLst>
  </p:cSld>
  <p:clrMapOvr>
    <a:masterClrMapping/>
  </p:clrMapOvr>
  <p:transition spd="med"/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EF71B-F60E-7B48-83E4-55A1FCF584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1" y="-18259"/>
            <a:ext cx="12251961" cy="689451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8C8141-5A82-894D-AA12-C382770E5E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835" y="5574381"/>
            <a:ext cx="4710755" cy="969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Your contact</a:t>
            </a:r>
          </a:p>
          <a:p>
            <a:pPr lvl="0"/>
            <a:r>
              <a:rPr lang="en-GB" dirty="0"/>
              <a:t>information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7610E-5F7E-F24F-8D28-5222CA5146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99475" y="6318354"/>
            <a:ext cx="3244850" cy="2259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73269"/>
      </p:ext>
    </p:extLst>
  </p:cSld>
  <p:clrMapOvr>
    <a:masterClrMapping/>
  </p:clrMapOvr>
  <p:hf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1" y="197620"/>
            <a:ext cx="4713994" cy="67947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4A3081-FCE1-3FEF-80E2-FF3D514CF68C}"/>
              </a:ext>
            </a:extLst>
          </p:cNvPr>
          <p:cNvCxnSpPr>
            <a:cxnSpLocks/>
          </p:cNvCxnSpPr>
          <p:nvPr userDrawn="1"/>
        </p:nvCxnSpPr>
        <p:spPr>
          <a:xfrm>
            <a:off x="107389" y="1055370"/>
            <a:ext cx="11901731" cy="0"/>
          </a:xfrm>
          <a:prstGeom prst="line">
            <a:avLst/>
          </a:prstGeom>
          <a:ln w="73025" cmpd="thickThin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8" y="5296575"/>
            <a:ext cx="6160440" cy="25155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39"/>
          <a:stretch/>
        </p:blipFill>
        <p:spPr>
          <a:xfrm>
            <a:off x="6127102" y="4151678"/>
            <a:ext cx="6064898" cy="43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oC_BrandTexture_SingleColour_RGB_UoC_SingleColour_LCB_Texture_CMYK.png">
            <a:extLst>
              <a:ext uri="{FF2B5EF4-FFF2-40B4-BE49-F238E27FC236}">
                <a16:creationId xmlns:a16="http://schemas.microsoft.com/office/drawing/2014/main" id="{42B6E35C-81CA-4C46-A9D1-C22782F393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" t="63483" r="117" b="54"/>
          <a:stretch/>
        </p:blipFill>
        <p:spPr>
          <a:xfrm>
            <a:off x="0" y="1907268"/>
            <a:ext cx="12195545" cy="2505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62474B-A00C-2A84-C790-BC5B922958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40" y="310050"/>
            <a:ext cx="6677520" cy="962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1BF60F-8462-F125-1984-62C08088C861}"/>
              </a:ext>
            </a:extLst>
          </p:cNvPr>
          <p:cNvSpPr txBox="1"/>
          <p:nvPr userDrawn="1"/>
        </p:nvSpPr>
        <p:spPr>
          <a:xfrm>
            <a:off x="1590057" y="2116125"/>
            <a:ext cx="32129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SG" sz="6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8" y="5296575"/>
            <a:ext cx="6160440" cy="25155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39"/>
          <a:stretch/>
        </p:blipFill>
        <p:spPr>
          <a:xfrm>
            <a:off x="6127102" y="4151678"/>
            <a:ext cx="6064898" cy="43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1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03200" y="838200"/>
            <a:ext cx="117856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AFE458-0879-4A71-9F9F-842B6ECC4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00" y="152402"/>
            <a:ext cx="10261602" cy="52208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D844A8-01E7-B931-B406-FBB63FBF48A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684422" y="6356351"/>
            <a:ext cx="1896978" cy="365125"/>
          </a:xfrm>
          <a:prstGeom prst="rect">
            <a:avLst/>
          </a:prstGeom>
        </p:spPr>
        <p:txBody>
          <a:bodyPr/>
          <a:lstStyle/>
          <a:p>
            <a:fld id="{C8D6F073-C5C0-46E4-AF5D-67F39EF22243}" type="datetime1">
              <a:rPr lang="en-GB" smtClean="0"/>
              <a:t>26/08/2025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DCD8B-41AF-BA57-EA84-F31F1C2039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4A836-B36B-A832-33A5-178F7769942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9253DF05-EC04-496A-B25E-762398F16CDE}" type="slidenum">
              <a:rPr lang="uk-UA" smtClean="0"/>
              <a:pPr algn="r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5184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ne Column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217588" y="2816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3" y="1212587"/>
            <a:ext cx="10936297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17503" y="2438931"/>
            <a:ext cx="7549827" cy="34782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</a:t>
            </a:r>
          </a:p>
        </p:txBody>
      </p:sp>
      <p:pic>
        <p:nvPicPr>
          <p:cNvPr id="9" name="UoC_BrandTexture_SingleColour_RGB_UoC_SingleColour_LCB_Texture_CMYK.png">
            <a:extLst>
              <a:ext uri="{FF2B5EF4-FFF2-40B4-BE49-F238E27FC236}">
                <a16:creationId xmlns:a16="http://schemas.microsoft.com/office/drawing/2014/main" id="{1242BFC5-6573-6D49-879F-302DC7FABF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59" t="54823" r="40988" b="36416"/>
          <a:stretch/>
        </p:blipFill>
        <p:spPr>
          <a:xfrm>
            <a:off x="0" y="-7969"/>
            <a:ext cx="6423419" cy="94874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A4A6C-2497-2C4A-A8A6-17076C387C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65043" y="2438931"/>
            <a:ext cx="3416410" cy="34940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17503" y="243656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65211"/>
      </p:ext>
    </p:extLst>
  </p:cSld>
  <p:clrMapOvr>
    <a:masterClrMapping/>
  </p:clrMapOvr>
  <p:transition spd="med"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Text and media simp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287087"/>
            <a:ext cx="5469344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1CEEE2E-2501-E047-9987-03ED4E7C6A2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33954" y="2552475"/>
            <a:ext cx="7477932" cy="3026187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 or bullet points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B16BBE-3400-A945-87B4-F443A8974572}"/>
              </a:ext>
            </a:extLst>
          </p:cNvPr>
          <p:cNvSpPr txBox="1">
            <a:spLocks/>
          </p:cNvSpPr>
          <p:nvPr/>
        </p:nvSpPr>
        <p:spPr>
          <a:xfrm>
            <a:off x="384320" y="2084961"/>
            <a:ext cx="5542223" cy="4597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200" b="0" i="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Click here to add your subheading</a:t>
            </a:r>
            <a:endParaRPr lang="en-US" sz="2200" b="0" i="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80BFFFC-72E4-284F-BE25-E8E7E785D42A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151203" y="2554973"/>
            <a:ext cx="3688771" cy="30261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dirty="0"/>
              <a:t>Click here to add your text or bullet points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384320" y="6233782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54206"/>
      </p:ext>
    </p:extLst>
  </p:cSld>
  <p:clrMapOvr>
    <a:masterClrMapping/>
  </p:clrMapOvr>
  <p:transition spd="med"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ody text/bullets (Graph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>
            <a:extLst>
              <a:ext uri="{FF2B5EF4-FFF2-40B4-BE49-F238E27FC236}">
                <a16:creationId xmlns:a16="http://schemas.microsoft.com/office/drawing/2014/main" id="{B4B0D22C-051D-4147-AAAA-FD7CE0AE9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190112-CEED-9340-B787-75A4C7E33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04" y="1230923"/>
            <a:ext cx="5260870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5A38A35-98AD-244B-BC56-964CBC1CCA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72200" y="2594344"/>
            <a:ext cx="5667774" cy="326719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here to add your text or bullet points</a:t>
            </a:r>
          </a:p>
        </p:txBody>
      </p:sp>
      <p:pic>
        <p:nvPicPr>
          <p:cNvPr id="8" name="UoC_BrandTexture_SingleColour_RGB_UoC_SingleColour_LCB_Texture_CMYK.png">
            <a:extLst>
              <a:ext uri="{FF2B5EF4-FFF2-40B4-BE49-F238E27FC236}">
                <a16:creationId xmlns:a16="http://schemas.microsoft.com/office/drawing/2014/main" id="{8A5DD817-C57A-5A4B-94D0-CB17A35E13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31" t="32840" r="10963" b="9040"/>
          <a:stretch>
            <a:fillRect/>
          </a:stretch>
        </p:blipFill>
        <p:spPr>
          <a:xfrm>
            <a:off x="220" y="3491896"/>
            <a:ext cx="2592239" cy="235467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032CD-07E0-3F40-8561-CF63B115DF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9500" y="1941808"/>
            <a:ext cx="5667774" cy="390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000" b="0" i="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Click here to add your subheading</a:t>
            </a:r>
            <a:endParaRPr lang="en-US" sz="2000" b="0" i="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17504" y="338240"/>
            <a:ext cx="1536613" cy="55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68537"/>
      </p:ext>
    </p:extLst>
  </p:cSld>
  <p:clrMapOvr>
    <a:masterClrMapping/>
  </p:clrMapOvr>
  <p:transition spd="med"/>
  <p:hf hdr="0" ftr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rge 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3B61B8AB-E629-6242-8046-802117F8F5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B83914-A4FB-9C49-B47E-BB356DACCE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376988" cy="6858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1FDF40F-AA30-C342-848B-716B6756B9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pic>
        <p:nvPicPr>
          <p:cNvPr id="6" name="UoC_BrandTexture_SingleColour_RGB_UoC_SingleColour_LCB_Texture_CMYK.png">
            <a:extLst>
              <a:ext uri="{FF2B5EF4-FFF2-40B4-BE49-F238E27FC236}">
                <a16:creationId xmlns:a16="http://schemas.microsoft.com/office/drawing/2014/main" id="{42B6E35C-81CA-4C46-A9D1-C22782F393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93" t="56170" r="28627" b="34921"/>
          <a:stretch>
            <a:fillRect/>
          </a:stretch>
        </p:blipFill>
        <p:spPr>
          <a:xfrm>
            <a:off x="6376855" y="-23787"/>
            <a:ext cx="5815527" cy="61398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DC8838-93AE-CB4F-B2CA-9D8103523A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4480" y="2106503"/>
            <a:ext cx="5205493" cy="4054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000" dirty="0"/>
              <a:t>Click to add your subheading here</a:t>
            </a:r>
            <a:endParaRPr lang="en-US" sz="20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7765D6-285A-AB42-A9F9-EEA961C67B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34480" y="2511959"/>
            <a:ext cx="5205493" cy="3551562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</a:lstStyle>
          <a:p>
            <a:pPr lvl="0"/>
            <a:r>
              <a:rPr lang="en-GB" dirty="0"/>
              <a:t>Click to add your bullet text here</a:t>
            </a:r>
          </a:p>
          <a:p>
            <a:pPr lvl="0"/>
            <a:r>
              <a:rPr lang="en-GB" dirty="0"/>
              <a:t>Click to add your bullet text here</a:t>
            </a:r>
          </a:p>
          <a:p>
            <a:pPr lvl="0"/>
            <a:r>
              <a:rPr lang="en-GB" dirty="0"/>
              <a:t>Click to add your bullet text here</a:t>
            </a:r>
          </a:p>
          <a:p>
            <a:pPr lvl="0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7F36CD-DB59-4A46-BEA4-2250F1EAC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4478" y="1212587"/>
            <a:ext cx="5205493" cy="4742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Your heading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61314"/>
      </p:ext>
    </p:extLst>
  </p:cSld>
  <p:clrMapOvr>
    <a:masterClrMapping/>
  </p:clrMapOvr>
  <p:transition spd="med"/>
  <p:hf hdr="0" ftr="0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on C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646" y="1253626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4646" y="2178049"/>
            <a:ext cx="3187783" cy="318778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9868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4272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09825"/>
      </p:ext>
    </p:extLst>
  </p:cSld>
  <p:clrMapOvr>
    <a:masterClrMapping/>
  </p:clrMapOvr>
  <p:transition spd="med"/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8">
            <a:extLst>
              <a:ext uri="{FF2B5EF4-FFF2-40B4-BE49-F238E27FC236}">
                <a16:creationId xmlns:a16="http://schemas.microsoft.com/office/drawing/2014/main" id="{18C8D0E6-7CA0-944A-80AE-991748573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14478" y="0"/>
            <a:ext cx="12206478" cy="6858000"/>
          </a:xfrm>
          <a:prstGeom prst="rect">
            <a:avLst/>
          </a:prstGeom>
          <a:solidFill>
            <a:srgbClr val="F2F2F2">
              <a:alpha val="2985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4400">
              <a:defRPr>
                <a:solidFill>
                  <a:srgbClr val="FFFFFF"/>
                </a:solidFill>
                <a:latin typeface="King"/>
                <a:ea typeface="King"/>
                <a:cs typeface="King"/>
                <a:sym typeface="King"/>
              </a:defRPr>
            </a:pPr>
            <a:endParaRPr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E2533D0-B51D-0741-961B-9226EF2017A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90551" y="6356350"/>
            <a:ext cx="249423" cy="246217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ctr" defTabSz="914330">
              <a:lnSpc>
                <a:spcPct val="100000"/>
              </a:lnSpc>
              <a:spcBef>
                <a:spcPts val="0"/>
              </a:spcBef>
              <a:defRPr sz="1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Open Sans Regular"/>
                <a:cs typeface="Arial" panose="020B0604020202020204" pitchFamily="34" charset="0"/>
                <a:sym typeface="Open Sans Regular"/>
              </a:defRPr>
            </a:lvl1pPr>
          </a:lstStyle>
          <a:p>
            <a:fld id="{9253DF05-EC04-496A-B25E-762398F16CDE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2484D7-F300-634A-B0A7-F109B6FBA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85" y="1262285"/>
            <a:ext cx="10800023" cy="459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Your heading here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EEF8897-9544-214A-B7FB-4E1EE04BBE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585" y="2178049"/>
            <a:ext cx="3187783" cy="318778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F31EDFC-76A1-374D-B5EA-FF3F84EA1B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58046" y="2178047"/>
            <a:ext cx="3187783" cy="318778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25DECDE-8443-0A48-A7CF-9FAD953A63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51120" y="2178047"/>
            <a:ext cx="3187783" cy="318778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7F390-2DFF-744F-B88F-0E97162C0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5595938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14D0458-1265-7643-95E0-C392EAAE36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8129" y="5595370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43D48A8-589B-3842-B4CF-7AE99F8DA0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1203" y="5595370"/>
            <a:ext cx="3187700" cy="317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add your text here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2"/>
          <a:stretch/>
        </p:blipFill>
        <p:spPr>
          <a:xfrm>
            <a:off x="454646" y="297617"/>
            <a:ext cx="1370300" cy="4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79039"/>
      </p:ext>
    </p:extLst>
  </p:cSld>
  <p:clrMapOvr>
    <a:masterClrMapping/>
  </p:clrMapOvr>
  <p:transition spd="med"/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6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8" r:id="rId29"/>
    <p:sldLayoutId id="2147483739" r:id="rId30"/>
    <p:sldLayoutId id="2147483740" r:id="rId31"/>
    <p:sldLayoutId id="2147483743" r:id="rId32"/>
    <p:sldLayoutId id="2147483703" r:id="rId3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cares.cam.ac.uk/resources/" TargetMode="Externa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A84F-7A85-4021-9055-B4B228C1A59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260344"/>
            <a:ext cx="12192000" cy="14986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title </a:t>
            </a:r>
            <a:b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here</a:t>
            </a:r>
            <a:endParaRPr lang="en-SG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80894" y="139376"/>
            <a:ext cx="257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</a:rPr>
              <a:t>use the relevant logos for the project and partner </a:t>
            </a:r>
            <a:r>
              <a:rPr lang="en-GB" sz="1600" dirty="0" smtClean="0">
                <a:solidFill>
                  <a:srgbClr val="C00000"/>
                </a:solidFill>
              </a:rPr>
              <a:t>universities/institutes </a:t>
            </a:r>
            <a:r>
              <a:rPr lang="en-GB" sz="16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endParaRPr lang="en-GB" sz="16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85"/>
          <a:stretch/>
        </p:blipFill>
        <p:spPr>
          <a:xfrm>
            <a:off x="12422524" y="148998"/>
            <a:ext cx="923544" cy="834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7289" y="353546"/>
            <a:ext cx="2016469" cy="425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164" y="269281"/>
            <a:ext cx="1512192" cy="594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977" y="1985571"/>
            <a:ext cx="1085094" cy="379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118" y="1292850"/>
            <a:ext cx="957669" cy="343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4295" y="1283109"/>
            <a:ext cx="771229" cy="35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173" y="1870112"/>
            <a:ext cx="511779" cy="702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296" y="1981147"/>
            <a:ext cx="480921" cy="4809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173" y="2806471"/>
            <a:ext cx="1252208" cy="4063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912" y="1189600"/>
            <a:ext cx="1163771" cy="4305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759" y="208335"/>
            <a:ext cx="2566184" cy="6415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B51CEEB-D7F6-BA42-9718-C2F65D8486A2}"/>
              </a:ext>
            </a:extLst>
          </p:cNvPr>
          <p:cNvSpPr txBox="1"/>
          <p:nvPr/>
        </p:nvSpPr>
        <p:spPr>
          <a:xfrm>
            <a:off x="3148869" y="3716877"/>
            <a:ext cx="5894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name here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8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2830" y="4518118"/>
            <a:ext cx="3448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srgbClr val="FF0000"/>
                </a:solidFill>
              </a:rPr>
              <a:t>See the </a:t>
            </a:r>
            <a:r>
              <a:rPr lang="en-GB" sz="1600" i="1" dirty="0">
                <a:solidFill>
                  <a:srgbClr val="FF0000"/>
                </a:solidFill>
                <a:hlinkClick r:id="rId2"/>
              </a:rPr>
              <a:t>Resources page on the intranet</a:t>
            </a:r>
            <a:r>
              <a:rPr lang="en-GB" sz="1600" i="1" dirty="0">
                <a:solidFill>
                  <a:srgbClr val="FF0000"/>
                </a:solidFill>
              </a:rPr>
              <a:t> for the appropriate acknowledgement text for each programme.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1CEEB-D7F6-BA42-9718-C2F65D8486A2}"/>
              </a:ext>
            </a:extLst>
          </p:cNvPr>
          <p:cNvSpPr txBox="1"/>
          <p:nvPr/>
        </p:nvSpPr>
        <p:spPr>
          <a:xfrm>
            <a:off x="5303876" y="2421261"/>
            <a:ext cx="58942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project is funded by the </a:t>
            </a:r>
            <a:b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Research Foundation (NRF), </a:t>
            </a:r>
            <a:b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 Minister's Office, Singapore under its Campus for Research Excellence and Technological Enterprise (CREATE) programme.</a:t>
            </a:r>
          </a:p>
        </p:txBody>
      </p:sp>
    </p:spTree>
    <p:extLst>
      <p:ext uri="{BB962C8B-B14F-4D97-AF65-F5344CB8AC3E}">
        <p14:creationId xmlns:p14="http://schemas.microsoft.com/office/powerpoint/2010/main" val="240822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mbridge Theme">
  <a:themeElements>
    <a:clrScheme name="UC Primary Palette">
      <a:dk1>
        <a:srgbClr val="000000"/>
      </a:dk1>
      <a:lt1>
        <a:srgbClr val="FFFFFF"/>
      </a:lt1>
      <a:dk2>
        <a:srgbClr val="123744"/>
      </a:dk2>
      <a:lt2>
        <a:srgbClr val="FFFFFF"/>
      </a:lt2>
      <a:accent1>
        <a:srgbClr val="00BDB6"/>
      </a:accent1>
      <a:accent2>
        <a:srgbClr val="D1F9F1"/>
      </a:accent2>
      <a:accent3>
        <a:srgbClr val="D0F8F0"/>
      </a:accent3>
      <a:accent4>
        <a:srgbClr val="123744"/>
      </a:accent4>
      <a:accent5>
        <a:srgbClr val="FFFFFF"/>
      </a:accent5>
      <a:accent6>
        <a:srgbClr val="000000"/>
      </a:accent6>
      <a:hlink>
        <a:srgbClr val="B0B9F1"/>
      </a:hlink>
      <a:folHlink>
        <a:srgbClr val="AFB9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bridge Theme" id="{3DC1E33D-6905-418B-948E-FA0172DCC570}" vid="{9976285A-994C-4248-A5F3-86420F6CEC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Cambridge Theme</Template>
  <TotalTime>23917</TotalTime>
  <Words>69</Words>
  <Application>Microsoft Office PowerPoint</Application>
  <PresentationFormat>Widescreen</PresentationFormat>
  <Paragraphs>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3" baseType="lpstr">
      <vt:lpstr>Arial</vt:lpstr>
      <vt:lpstr>Calibri</vt:lpstr>
      <vt:lpstr>Calibri Light</vt:lpstr>
      <vt:lpstr>Feijoa Medium</vt:lpstr>
      <vt:lpstr>King</vt:lpstr>
      <vt:lpstr>Montserrat Bold</vt:lpstr>
      <vt:lpstr>Open Sans</vt:lpstr>
      <vt:lpstr>Open Sans Extrabold</vt:lpstr>
      <vt:lpstr>Open Sans Regular</vt:lpstr>
      <vt:lpstr>Wingdings</vt:lpstr>
      <vt:lpstr>Cambridge Theme</vt:lpstr>
      <vt:lpstr>Presentation title 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Markus Kraft</dc:creator>
  <cp:lastModifiedBy>Ilfah AZLIN</cp:lastModifiedBy>
  <cp:revision>722</cp:revision>
  <dcterms:created xsi:type="dcterms:W3CDTF">2019-07-28T02:55:58Z</dcterms:created>
  <dcterms:modified xsi:type="dcterms:W3CDTF">2025-08-26T07:17:02Z</dcterms:modified>
</cp:coreProperties>
</file>