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4"/>
  </p:sldMasterIdLst>
  <p:notesMasterIdLst>
    <p:notesMasterId r:id="rId6"/>
  </p:notesMasterIdLst>
  <p:sldIdLst>
    <p:sldId id="256" r:id="rId5"/>
  </p:sldIdLst>
  <p:sldSz cx="30275213" cy="42803763"/>
  <p:notesSz cx="13766800" cy="201041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6132" userDrawn="1">
          <p15:clr>
            <a:srgbClr val="A4A3A4"/>
          </p15:clr>
        </p15:guide>
        <p15:guide id="2" pos="47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>
        <p:scale>
          <a:sx n="33" d="100"/>
          <a:sy n="33" d="100"/>
        </p:scale>
        <p:origin x="1716" y="-3894"/>
      </p:cViewPr>
      <p:guideLst>
        <p:guide orient="horz" pos="6132"/>
        <p:guide pos="475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965825" cy="1008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797800" y="0"/>
            <a:ext cx="5965825" cy="1008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AE0115-2D1D-4C3F-8201-BA0A0A20DFC3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84688" y="2513013"/>
            <a:ext cx="4797425" cy="6784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76363" y="9675813"/>
            <a:ext cx="11014075" cy="79152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9096038"/>
            <a:ext cx="5965825" cy="1008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797800" y="19096038"/>
            <a:ext cx="5965825" cy="1008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7DD79-60C4-4A78-9EF7-FFCD3C6276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69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72818" rtl="0" eaLnBrk="1" latinLnBrk="0" hangingPunct="1">
      <a:defRPr sz="2589" kern="1200">
        <a:solidFill>
          <a:schemeClr val="tx1"/>
        </a:solidFill>
        <a:latin typeface="+mn-lt"/>
        <a:ea typeface="+mn-ea"/>
        <a:cs typeface="+mn-cs"/>
      </a:defRPr>
    </a:lvl1pPr>
    <a:lvl2pPr marL="986409" algn="l" defTabSz="1972818" rtl="0" eaLnBrk="1" latinLnBrk="0" hangingPunct="1">
      <a:defRPr sz="2589" kern="1200">
        <a:solidFill>
          <a:schemeClr val="tx1"/>
        </a:solidFill>
        <a:latin typeface="+mn-lt"/>
        <a:ea typeface="+mn-ea"/>
        <a:cs typeface="+mn-cs"/>
      </a:defRPr>
    </a:lvl2pPr>
    <a:lvl3pPr marL="1972818" algn="l" defTabSz="1972818" rtl="0" eaLnBrk="1" latinLnBrk="0" hangingPunct="1">
      <a:defRPr sz="2589" kern="1200">
        <a:solidFill>
          <a:schemeClr val="tx1"/>
        </a:solidFill>
        <a:latin typeface="+mn-lt"/>
        <a:ea typeface="+mn-ea"/>
        <a:cs typeface="+mn-cs"/>
      </a:defRPr>
    </a:lvl3pPr>
    <a:lvl4pPr marL="2959227" algn="l" defTabSz="1972818" rtl="0" eaLnBrk="1" latinLnBrk="0" hangingPunct="1">
      <a:defRPr sz="2589" kern="1200">
        <a:solidFill>
          <a:schemeClr val="tx1"/>
        </a:solidFill>
        <a:latin typeface="+mn-lt"/>
        <a:ea typeface="+mn-ea"/>
        <a:cs typeface="+mn-cs"/>
      </a:defRPr>
    </a:lvl4pPr>
    <a:lvl5pPr marL="3945636" algn="l" defTabSz="1972818" rtl="0" eaLnBrk="1" latinLnBrk="0" hangingPunct="1">
      <a:defRPr sz="2589" kern="1200">
        <a:solidFill>
          <a:schemeClr val="tx1"/>
        </a:solidFill>
        <a:latin typeface="+mn-lt"/>
        <a:ea typeface="+mn-ea"/>
        <a:cs typeface="+mn-cs"/>
      </a:defRPr>
    </a:lvl5pPr>
    <a:lvl6pPr marL="4932045" algn="l" defTabSz="1972818" rtl="0" eaLnBrk="1" latinLnBrk="0" hangingPunct="1">
      <a:defRPr sz="2589" kern="1200">
        <a:solidFill>
          <a:schemeClr val="tx1"/>
        </a:solidFill>
        <a:latin typeface="+mn-lt"/>
        <a:ea typeface="+mn-ea"/>
        <a:cs typeface="+mn-cs"/>
      </a:defRPr>
    </a:lvl6pPr>
    <a:lvl7pPr marL="5918454" algn="l" defTabSz="1972818" rtl="0" eaLnBrk="1" latinLnBrk="0" hangingPunct="1">
      <a:defRPr sz="2589" kern="1200">
        <a:solidFill>
          <a:schemeClr val="tx1"/>
        </a:solidFill>
        <a:latin typeface="+mn-lt"/>
        <a:ea typeface="+mn-ea"/>
        <a:cs typeface="+mn-cs"/>
      </a:defRPr>
    </a:lvl7pPr>
    <a:lvl8pPr marL="6904863" algn="l" defTabSz="1972818" rtl="0" eaLnBrk="1" latinLnBrk="0" hangingPunct="1">
      <a:defRPr sz="2589" kern="1200">
        <a:solidFill>
          <a:schemeClr val="tx1"/>
        </a:solidFill>
        <a:latin typeface="+mn-lt"/>
        <a:ea typeface="+mn-ea"/>
        <a:cs typeface="+mn-cs"/>
      </a:defRPr>
    </a:lvl8pPr>
    <a:lvl9pPr marL="7891272" algn="l" defTabSz="1972818" rtl="0" eaLnBrk="1" latinLnBrk="0" hangingPunct="1">
      <a:defRPr sz="258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84688" y="2513013"/>
            <a:ext cx="4797425" cy="6784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7DD79-60C4-4A78-9EF7-FFCD3C62763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800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ver Slid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AB9E5210-7537-8745-AF3F-3498DC7198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30380128" cy="42803763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 algn="ctr" defTabSz="2270638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pic>
        <p:nvPicPr>
          <p:cNvPr id="7" name="UoC_BrandTexture_Expressive_RGB-02.png">
            <a:extLst>
              <a:ext uri="{FF2B5EF4-FFF2-40B4-BE49-F238E27FC236}">
                <a16:creationId xmlns:a16="http://schemas.microsoft.com/office/drawing/2014/main" id="{A2F8282D-2393-4047-A61A-917F90BA79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21" t="50833" r="57037" b="5317"/>
          <a:stretch/>
        </p:blipFill>
        <p:spPr>
          <a:xfrm>
            <a:off x="10758463" y="-30727"/>
            <a:ext cx="19621666" cy="42865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UoC Logo" descr="University of Cambridge logo">
            <a:extLst>
              <a:ext uri="{FF2B5EF4-FFF2-40B4-BE49-F238E27FC236}">
                <a16:creationId xmlns:a16="http://schemas.microsoft.com/office/drawing/2014/main" id="{6423FB5A-1071-9049-8287-C474766FB571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48" y="3329313"/>
            <a:ext cx="5048608" cy="265853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AAADA-AA24-4946-BBFE-9833FBDD3F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7803" y="13220402"/>
            <a:ext cx="9393488" cy="188725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894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9383653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ata/Info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8">
            <a:extLst>
              <a:ext uri="{FF2B5EF4-FFF2-40B4-BE49-F238E27FC236}">
                <a16:creationId xmlns:a16="http://schemas.microsoft.com/office/drawing/2014/main" id="{36B9C353-8C10-4F48-8180-EB49A0C34430}"/>
              </a:ext>
            </a:extLst>
          </p:cNvPr>
          <p:cNvSpPr/>
          <p:nvPr/>
        </p:nvSpPr>
        <p:spPr>
          <a:xfrm>
            <a:off x="-35952" y="0"/>
            <a:ext cx="30311165" cy="42803763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 algn="ctr" defTabSz="2270638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C8838-93AE-CB4F-B2CA-9D8103523A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582228" y="13147605"/>
            <a:ext cx="11818830" cy="2530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5463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5463" dirty="0"/>
              <a:t>Click to add your subheading here</a:t>
            </a:r>
            <a:endParaRPr lang="en-US" sz="5463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7765D6-285A-AB42-A9F9-EEA961C67B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582227" y="15678230"/>
            <a:ext cx="11818833" cy="22166844"/>
          </a:xfrm>
          <a:prstGeom prst="rect">
            <a:avLst/>
          </a:prstGeom>
        </p:spPr>
        <p:txBody>
          <a:bodyPr>
            <a:normAutofit/>
          </a:bodyPr>
          <a:lstStyle>
            <a:lvl1pPr marL="709574" marR="0" indent="-709574" algn="l" defTabSz="2270638" rtl="0" eaLnBrk="1" fontAlgn="auto" latinLnBrk="0" hangingPunct="1">
              <a:lnSpc>
                <a:spcPct val="150000"/>
              </a:lnSpc>
              <a:spcBef>
                <a:spcPts val="149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47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447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bullet text here</a:t>
            </a:r>
          </a:p>
          <a:p>
            <a:pPr lvl="0"/>
            <a:r>
              <a:rPr lang="en-GB" dirty="0"/>
              <a:t>Click to add your bullet text here</a:t>
            </a:r>
          </a:p>
          <a:p>
            <a:pPr lvl="0"/>
            <a:r>
              <a:rPr lang="en-GB" dirty="0"/>
              <a:t>Click to add your bullet text here</a:t>
            </a:r>
          </a:p>
          <a:p>
            <a:pPr marL="1135319" marR="0" lvl="1" indent="-709574" algn="l" defTabSz="2270638" rtl="0" eaLnBrk="1" fontAlgn="auto" latinLnBrk="0" hangingPunct="1">
              <a:lnSpc>
                <a:spcPct val="110000"/>
              </a:lnSpc>
              <a:spcBef>
                <a:spcPts val="149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  <a:p>
            <a:pPr lvl="0"/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7F36CD-DB59-4A46-BEA4-2250F1EAC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82227" y="7568287"/>
            <a:ext cx="11818828" cy="29600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5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95C07E-A00E-064D-8DDA-A851AB7115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35953" y="-148462"/>
            <a:ext cx="15835027" cy="42952228"/>
          </a:xfrm>
          <a:prstGeom prst="rect">
            <a:avLst/>
          </a:prstGeom>
          <a:solidFill>
            <a:srgbClr val="94E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B9400D-7563-AC44-B7C8-F3D4B04B9E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0117" y="7568283"/>
            <a:ext cx="13339688" cy="10422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261" b="1" i="0" spc="1490">
                <a:solidFill>
                  <a:srgbClr val="23283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000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FE6DD72-BECC-0347-B6B7-13557F8255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70647" y="18163622"/>
            <a:ext cx="13339159" cy="3656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60" b="0" i="0" spc="0">
                <a:solidFill>
                  <a:srgbClr val="232830"/>
                </a:solidFill>
                <a:latin typeface="Arial" panose="020B0604020202020204" pitchFamily="34" charset="0"/>
                <a:ea typeface="Open Sans Semibold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64B978D-A6B3-DB40-9553-8405D51EFE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71847" y="25098852"/>
            <a:ext cx="13336075" cy="12746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70" b="0" i="0">
                <a:solidFill>
                  <a:srgbClr val="232830"/>
                </a:solidFill>
                <a:latin typeface="Arial" panose="020B0604020202020204" pitchFamily="34" charset="0"/>
                <a:ea typeface="Open Sans Semibold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823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823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2823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2823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add your text here</a:t>
            </a:r>
          </a:p>
        </p:txBody>
      </p:sp>
      <p:pic>
        <p:nvPicPr>
          <p:cNvPr id="3" name="Picture 2" descr="University of Cambridge logo">
            <a:extLst>
              <a:ext uri="{FF2B5EF4-FFF2-40B4-BE49-F238E27FC236}">
                <a16:creationId xmlns:a16="http://schemas.microsoft.com/office/drawing/2014/main" id="{74C3D47C-8FF2-FDA6-79B4-328503B326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9704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UoC_BrandTexture_SingleColour_RGB_UoC_SingleColour_LCB_CMYK.png">
            <a:extLst>
              <a:ext uri="{FF2B5EF4-FFF2-40B4-BE49-F238E27FC236}">
                <a16:creationId xmlns:a16="http://schemas.microsoft.com/office/drawing/2014/main" id="{44999B7E-16E8-0742-A2A3-D0B7F702FE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9850"/>
          </a:blip>
          <a:srcRect l="12918" t="25286" r="29386" b="24908"/>
          <a:stretch/>
        </p:blipFill>
        <p:spPr>
          <a:xfrm>
            <a:off x="2940" y="5853093"/>
            <a:ext cx="30272273" cy="3695067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8980" y="7824429"/>
            <a:ext cx="26818651" cy="2869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5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8980" y="13594155"/>
            <a:ext cx="7915913" cy="1989634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922832" y="13594143"/>
            <a:ext cx="7915913" cy="1989634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716685" y="13594143"/>
            <a:ext cx="7915913" cy="1989634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065C0809-6A97-EBE0-FD9C-995393E218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082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8">
            <a:extLst>
              <a:ext uri="{FF2B5EF4-FFF2-40B4-BE49-F238E27FC236}">
                <a16:creationId xmlns:a16="http://schemas.microsoft.com/office/drawing/2014/main" id="{18C8D0E6-7CA0-944A-80AE-991748573B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35952" y="0"/>
            <a:ext cx="30311165" cy="42803763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 algn="ctr" defTabSz="2270638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3660" y="7878473"/>
            <a:ext cx="26818651" cy="2869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5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3660" y="13594155"/>
            <a:ext cx="7915913" cy="1989634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821915" y="13594143"/>
            <a:ext cx="7915913" cy="1989634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489208" y="13594143"/>
            <a:ext cx="7915913" cy="1989634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7F390-2DFF-744F-B88F-0E97162C00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5032" y="34926685"/>
            <a:ext cx="7915707" cy="1981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14D0458-1265-7643-95E0-C392EAAE36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22120" y="34923139"/>
            <a:ext cx="7915707" cy="1981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7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43D48A8-589B-3842-B4CF-7AE99F8DA0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489413" y="34923139"/>
            <a:ext cx="7915707" cy="1981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7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BE6D3D66-7DEC-DC8C-F1DA-0943319F64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8463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Sq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8">
            <a:extLst>
              <a:ext uri="{FF2B5EF4-FFF2-40B4-BE49-F238E27FC236}">
                <a16:creationId xmlns:a16="http://schemas.microsoft.com/office/drawing/2014/main" id="{51FE957B-DC2F-C645-B3B8-38BE13F474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35952" y="0"/>
            <a:ext cx="30311165" cy="42803763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 algn="ctr" defTabSz="2270638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3660" y="7878473"/>
            <a:ext cx="26818651" cy="2869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5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3660" y="13594155"/>
            <a:ext cx="6240843" cy="156861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45633" y="13558822"/>
            <a:ext cx="6240843" cy="156861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37608" y="13558822"/>
            <a:ext cx="6240843" cy="156861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7F390-2DFF-744F-B88F-0E97162C00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3659" y="31135531"/>
            <a:ext cx="6239470" cy="1981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53A464F-E67A-0844-9E99-00A2592B82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129583" y="13558822"/>
            <a:ext cx="6240843" cy="156861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01B8C1E-737F-A740-B096-E01D3482F3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45632" y="31135531"/>
            <a:ext cx="6239470" cy="1981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2E678A4-D6E3-A847-8B5D-7850F16E01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137607" y="31064865"/>
            <a:ext cx="6239470" cy="1981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29EFBF3-4EFE-CC47-A427-3108309CFB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129582" y="31064865"/>
            <a:ext cx="6239470" cy="1981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C85215F9-06FE-B026-AAD1-9E8E0B9DDE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0684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8">
            <a:extLst>
              <a:ext uri="{FF2B5EF4-FFF2-40B4-BE49-F238E27FC236}">
                <a16:creationId xmlns:a16="http://schemas.microsoft.com/office/drawing/2014/main" id="{0468ACB1-684A-B440-8C87-363567574C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35952" y="0"/>
            <a:ext cx="30311165" cy="42803763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 algn="ctr" defTabSz="2270638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3660" y="7878473"/>
            <a:ext cx="26818651" cy="2869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5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3662" y="13931037"/>
            <a:ext cx="5553205" cy="1395776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06867" y="13944655"/>
            <a:ext cx="5553205" cy="1395776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260072" y="13944655"/>
            <a:ext cx="5553205" cy="1395776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53A464F-E67A-0844-9E99-00A2592B82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813276" y="13944649"/>
            <a:ext cx="5553205" cy="1395776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1B9720C8-8364-094D-952C-D5BB3DC3CC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366481" y="13944662"/>
            <a:ext cx="5553205" cy="1395776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59D91-E918-8C46-81FB-F22C85143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55033" y="30041900"/>
            <a:ext cx="13559613" cy="694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/>
            </a:lvl2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A8D4919-0684-4047-B6CC-81AECF3B74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360073" y="30041900"/>
            <a:ext cx="13559613" cy="694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/>
            </a:lvl2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BFEFE7F0-EC3F-5B99-19CA-CEE8686714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4526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0A176429-81A5-6B4D-8C6A-2CE2307321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30311165" cy="42803763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 algn="ctr" defTabSz="2270638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616" y="7682730"/>
            <a:ext cx="26818651" cy="2869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5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9616" y="13594155"/>
            <a:ext cx="12899329" cy="1918888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EC98B0A4-A0E3-1F44-84CC-189A56C2C3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565950" y="13594155"/>
            <a:ext cx="12899329" cy="1918888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C0AC0-0366-0144-8813-E59F049368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9615" y="34829090"/>
            <a:ext cx="12898502" cy="19915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859CCFA-B432-924C-A742-52748A2888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66776" y="34829084"/>
            <a:ext cx="12898502" cy="19915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08939B5A-30BB-A01C-2730-D6307CFC86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7747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ple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>
            <a:extLst>
              <a:ext uri="{FF2B5EF4-FFF2-40B4-BE49-F238E27FC236}">
                <a16:creationId xmlns:a16="http://schemas.microsoft.com/office/drawing/2014/main" id="{15C5DC0F-2F5E-8AA2-EDFF-C0FD557AD6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30311165" cy="42803763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 algn="ctr" defTabSz="2270638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3660" y="7878473"/>
            <a:ext cx="26818651" cy="2869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5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53663" y="13594161"/>
            <a:ext cx="3538532" cy="8893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431769" y="13609833"/>
            <a:ext cx="3538532" cy="8893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53A464F-E67A-0844-9E99-00A2592B82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070822" y="13609833"/>
            <a:ext cx="3538532" cy="8893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A1FBCC91-167F-174E-A8A6-1AEFAC8E3D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709875" y="13609833"/>
            <a:ext cx="3538532" cy="8893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8B2014B-7BC8-0B40-865F-DE303BA65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4348928" y="13609833"/>
            <a:ext cx="3538532" cy="8893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A42AE922-E20A-744C-84E2-518ECDE241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53660" y="24636296"/>
            <a:ext cx="3538532" cy="8893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CCEA9B6A-827F-2441-98C9-641038AE25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92713" y="24600964"/>
            <a:ext cx="3538532" cy="8893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B5D2A66B-93CD-0049-A7AF-6B6124A74D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431767" y="24651969"/>
            <a:ext cx="3538532" cy="8893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B1149AC7-DA38-594B-9391-77A3DC88AF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5070820" y="24651969"/>
            <a:ext cx="3538532" cy="8893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3CE59067-057C-AB46-BE60-2EA853E323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709873" y="24651969"/>
            <a:ext cx="3538532" cy="8893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AA4C0EA4-6DE1-6142-835A-1288D6233F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4348926" y="24651969"/>
            <a:ext cx="3538532" cy="8893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83711FC0-E14E-D440-B2BE-78D39D340C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92713" y="13594161"/>
            <a:ext cx="3538532" cy="8893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pic>
        <p:nvPicPr>
          <p:cNvPr id="3" name="Picture 2" descr="University of Cambridge logo">
            <a:extLst>
              <a:ext uri="{FF2B5EF4-FFF2-40B4-BE49-F238E27FC236}">
                <a16:creationId xmlns:a16="http://schemas.microsoft.com/office/drawing/2014/main" id="{2206565F-19A9-F56A-E268-1A52118655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0518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Uo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35952" y="0"/>
            <a:ext cx="30311165" cy="42803763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 algn="ctr" defTabSz="2270638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FCD60810-8061-7E2E-9C5A-84F7D81FC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4129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Icons on Circl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6009"/>
            <a:ext cx="30311165" cy="42803763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 algn="ctr" defTabSz="2270638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6746" y="7568287"/>
            <a:ext cx="27157047" cy="2869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5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25930-FE87-8940-A521-80DA1CD118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5093" y="27149245"/>
            <a:ext cx="3638546" cy="20212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D631F0D-8D57-FC49-A915-F7EBEACC62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38572" y="27063294"/>
            <a:ext cx="3638546" cy="20212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418BF70-E45B-A345-B77B-63EF4C2781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30608" y="27063294"/>
            <a:ext cx="3638546" cy="20212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AD74AF9-7F7B-8646-8ED6-E70E7B65C1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44923" y="27063294"/>
            <a:ext cx="3638546" cy="20212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CB57C4D-4D34-6849-A54F-C386D598FA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63737" y="27211291"/>
            <a:ext cx="3638546" cy="20212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5C895C2-681E-E843-A259-0511E554B5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70660" y="15248847"/>
            <a:ext cx="3354713" cy="90066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C47E7ECE-48AB-6E48-8A9C-C8A99CB3A4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22403" y="15248847"/>
            <a:ext cx="3354713" cy="9006622"/>
          </a:xfrm>
          <a:prstGeom prst="rect">
            <a:avLst/>
          </a:prstGeom>
        </p:spPr>
        <p:txBody>
          <a:bodyPr/>
          <a:lstStyle>
            <a:lvl1pPr marL="0" marR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CE9972EC-C9D6-8A48-835B-0E6B7875BC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443419" y="15248847"/>
            <a:ext cx="3354713" cy="9006622"/>
          </a:xfrm>
          <a:prstGeom prst="rect">
            <a:avLst/>
          </a:prstGeom>
        </p:spPr>
        <p:txBody>
          <a:bodyPr/>
          <a:lstStyle>
            <a:lvl1pPr marL="0" marR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EDE8649F-2920-9445-9CB4-612AECFD0F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9272522" y="15323944"/>
            <a:ext cx="3354713" cy="9006622"/>
          </a:xfrm>
          <a:prstGeom prst="rect">
            <a:avLst/>
          </a:prstGeom>
        </p:spPr>
        <p:txBody>
          <a:bodyPr/>
          <a:lstStyle>
            <a:lvl1pPr marL="0" marR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677096CB-BEE8-E342-9743-F60CC1B37E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5112820" y="15323944"/>
            <a:ext cx="3354713" cy="9006622"/>
          </a:xfrm>
          <a:prstGeom prst="rect">
            <a:avLst/>
          </a:prstGeom>
        </p:spPr>
        <p:txBody>
          <a:bodyPr/>
          <a:lstStyle>
            <a:lvl1pPr marL="0" marR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359EAA0C-2A65-529A-9816-B98A655B5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21387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oC_BrandTexture_SingleColour_RGB_UoC_SingleColour_LCB_Texture_CMYK.png">
            <a:extLst>
              <a:ext uri="{FF2B5EF4-FFF2-40B4-BE49-F238E27FC236}">
                <a16:creationId xmlns:a16="http://schemas.microsoft.com/office/drawing/2014/main" id="{4969E3D8-C1A4-3F24-6552-B3EABFB97D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599" t="27112" r="59448" b="51648"/>
          <a:stretch>
            <a:fillRect/>
          </a:stretch>
        </p:blipFill>
        <p:spPr>
          <a:xfrm>
            <a:off x="24317414" y="13449566"/>
            <a:ext cx="4921056" cy="123684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UoC_BrandTexture_SingleColour_RGB_UoC_SingleColour_CB_Texture_CMYK.png">
            <a:extLst>
              <a:ext uri="{FF2B5EF4-FFF2-40B4-BE49-F238E27FC236}">
                <a16:creationId xmlns:a16="http://schemas.microsoft.com/office/drawing/2014/main" id="{EAB626BC-4B96-A129-03AB-73175F876C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485" t="40686" r="15253" b="30417"/>
          <a:stretch>
            <a:fillRect/>
          </a:stretch>
        </p:blipFill>
        <p:spPr>
          <a:xfrm>
            <a:off x="18529497" y="13608092"/>
            <a:ext cx="4921056" cy="123684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UoC_BrandTexture_SingleColour_RGB_UoC_SingleColour_LCB_Texture_CMYK.png">
            <a:extLst>
              <a:ext uri="{FF2B5EF4-FFF2-40B4-BE49-F238E27FC236}">
                <a16:creationId xmlns:a16="http://schemas.microsoft.com/office/drawing/2014/main" id="{EC66AA2A-7A0A-2414-20A1-CD5C897D09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45" t="48894" r="56069" b="14702"/>
          <a:stretch>
            <a:fillRect/>
          </a:stretch>
        </p:blipFill>
        <p:spPr>
          <a:xfrm>
            <a:off x="12741579" y="13608092"/>
            <a:ext cx="4921058" cy="12289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UoC_BrandTexture_SingleColour_RGB_UoC_SingleColour_CB_Texture_CMYK.png">
            <a:extLst>
              <a:ext uri="{FF2B5EF4-FFF2-40B4-BE49-F238E27FC236}">
                <a16:creationId xmlns:a16="http://schemas.microsoft.com/office/drawing/2014/main" id="{EE71D3BB-EC73-E91E-A570-9567403E1E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862" t="50848" r="33876" b="20256"/>
          <a:stretch>
            <a:fillRect/>
          </a:stretch>
        </p:blipFill>
        <p:spPr>
          <a:xfrm>
            <a:off x="6953662" y="13528826"/>
            <a:ext cx="4921058" cy="123684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" name="UoC_BrandTexture_SingleColour_RGB_UoC_SingleColour_LCB_Texture_CMYK.png">
            <a:extLst>
              <a:ext uri="{FF2B5EF4-FFF2-40B4-BE49-F238E27FC236}">
                <a16:creationId xmlns:a16="http://schemas.microsoft.com/office/drawing/2014/main" id="{BBC5C7FD-00CB-70AD-BDE4-3496B9BF34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36" t="60889" r="32259" b="9072"/>
          <a:stretch>
            <a:fillRect/>
          </a:stretch>
        </p:blipFill>
        <p:spPr>
          <a:xfrm>
            <a:off x="1165748" y="13528826"/>
            <a:ext cx="4921056" cy="123684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2A502F89-64AD-288C-CFB7-9A503151A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746" y="7568287"/>
            <a:ext cx="27157047" cy="28695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45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A9C4E880-A176-6350-356D-6CAB3C4FD3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0570" y="26641326"/>
            <a:ext cx="3484803" cy="1951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70638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405957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541276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30777079-78F8-2D5A-C118-1FEE34CAF1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59126" y="26641326"/>
            <a:ext cx="3484803" cy="1951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70638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405957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541276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F83B522A-553D-0968-8799-C8AF4F0902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366012" y="26641326"/>
            <a:ext cx="3484803" cy="1951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70638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405957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541276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537954EC-353F-A343-F480-024744E90B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33876" y="16447745"/>
            <a:ext cx="2784796" cy="67551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DA2C89D-3F46-2399-FFFA-4182542536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15208" y="16447745"/>
            <a:ext cx="2784796" cy="67551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2D0D73B7-8353-AABC-ABF6-02EFC22D4C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3810422" y="16447745"/>
            <a:ext cx="2784796" cy="67551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0F807FD9-5B39-5BE9-5BD3-440A09814A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9691755" y="16447745"/>
            <a:ext cx="2784796" cy="67551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44602F9C-8BBD-0C67-9D98-CF59E05D33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5461415" y="16447745"/>
            <a:ext cx="2784796" cy="67551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0A2E1199-5E35-A514-91CC-1C98A078B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247345" y="26641326"/>
            <a:ext cx="3484803" cy="1951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70638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405957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541276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D2EEED63-7866-C843-A799-4CDCD9A95D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128678" y="26641326"/>
            <a:ext cx="3484803" cy="1951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70638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405957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541276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79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Image/Title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14E28E23-8F82-8243-9C9D-1658786A2A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35952" y="0"/>
            <a:ext cx="30311165" cy="42803763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 algn="ctr" defTabSz="2270638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1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38027" y="18284497"/>
            <a:ext cx="9353899" cy="16178025"/>
          </a:xfrm>
          <a:prstGeom prst="rect">
            <a:avLst/>
          </a:prstGeom>
        </p:spPr>
        <p:txBody>
          <a:bodyPr anchor="t"/>
          <a:lstStyle>
            <a:lvl1pPr defTabSz="2270434">
              <a:lnSpc>
                <a:spcPct val="100000"/>
              </a:lnSpc>
              <a:defRPr sz="8940" b="0" i="0" spc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Montserrat Bold"/>
              </a:defRPr>
            </a:lvl1pPr>
          </a:lstStyle>
          <a:p>
            <a:r>
              <a:rPr lang="en-GB" dirty="0"/>
              <a:t>Your title here</a:t>
            </a:r>
            <a:endParaRPr dirty="0"/>
          </a:p>
        </p:txBody>
      </p:sp>
      <p:pic>
        <p:nvPicPr>
          <p:cNvPr id="8" name="UoC_BrandTexture_Expressive_RGB-02.png">
            <a:extLst>
              <a:ext uri="{FF2B5EF4-FFF2-40B4-BE49-F238E27FC236}">
                <a16:creationId xmlns:a16="http://schemas.microsoft.com/office/drawing/2014/main" id="{C57B90B4-B4BE-8240-90CA-4C60773081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5" t="54248" r="57932" b="21930"/>
          <a:stretch/>
        </p:blipFill>
        <p:spPr>
          <a:xfrm>
            <a:off x="1" y="-98883"/>
            <a:ext cx="10530974" cy="1378347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804EC1-E822-FA46-A4BC-9BFED5A445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29313" y="-28548"/>
            <a:ext cx="19745900" cy="428037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 descr="University of Cambridge logo">
            <a:extLst>
              <a:ext uri="{FF2B5EF4-FFF2-40B4-BE49-F238E27FC236}">
                <a16:creationId xmlns:a16="http://schemas.microsoft.com/office/drawing/2014/main" id="{B1A441ED-CB20-3CEE-0AE7-8D3E4AA2A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4F16EF6-332D-6A41-8BB2-8FEDBAAACB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8233" y="23162934"/>
            <a:ext cx="9393488" cy="6421151"/>
          </a:xfrm>
          <a:prstGeom prst="rect">
            <a:avLst/>
          </a:prstGeom>
        </p:spPr>
        <p:txBody>
          <a:bodyPr/>
          <a:lstStyle>
            <a:lvl1pPr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3012638598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grey circles for ic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8">
            <a:extLst>
              <a:ext uri="{FF2B5EF4-FFF2-40B4-BE49-F238E27FC236}">
                <a16:creationId xmlns:a16="http://schemas.microsoft.com/office/drawing/2014/main" id="{209E3B24-08AA-D544-9763-7B9604F89650}"/>
              </a:ext>
            </a:extLst>
          </p:cNvPr>
          <p:cNvSpPr/>
          <p:nvPr/>
        </p:nvSpPr>
        <p:spPr>
          <a:xfrm>
            <a:off x="0" y="0"/>
            <a:ext cx="30311165" cy="42803763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 algn="ctr" defTabSz="2270638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37429" y="0"/>
            <a:ext cx="30311165" cy="42803763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 algn="ctr" defTabSz="2270638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6746" y="7568287"/>
            <a:ext cx="27157047" cy="2869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5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pic>
        <p:nvPicPr>
          <p:cNvPr id="10" name="UoC_BrandTexture_SingleColour_RGB_UoC_SingleColour_LCB_CMYK.png">
            <a:extLst>
              <a:ext uri="{FF2B5EF4-FFF2-40B4-BE49-F238E27FC236}">
                <a16:creationId xmlns:a16="http://schemas.microsoft.com/office/drawing/2014/main" id="{5678C70A-86AB-A742-BF8C-6CA1574D99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9894"/>
          </a:blip>
          <a:srcRect l="928" t="37802" r="15100" b="25943"/>
          <a:stretch>
            <a:fillRect/>
          </a:stretch>
        </p:blipFill>
        <p:spPr>
          <a:xfrm>
            <a:off x="1477" y="12161171"/>
            <a:ext cx="30272273" cy="18480334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Circle">
            <a:extLst>
              <a:ext uri="{FF2B5EF4-FFF2-40B4-BE49-F238E27FC236}">
                <a16:creationId xmlns:a16="http://schemas.microsoft.com/office/drawing/2014/main" id="{34B2F1D2-F567-DB40-BADC-6C414C45CD78}"/>
              </a:ext>
            </a:extLst>
          </p:cNvPr>
          <p:cNvSpPr/>
          <p:nvPr/>
        </p:nvSpPr>
        <p:spPr>
          <a:xfrm>
            <a:off x="1316405" y="14909116"/>
            <a:ext cx="3485777" cy="8761365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07AB089A-1FA1-BF49-AB8C-7995B04A4028}"/>
              </a:ext>
            </a:extLst>
          </p:cNvPr>
          <p:cNvSpPr/>
          <p:nvPr/>
        </p:nvSpPr>
        <p:spPr>
          <a:xfrm>
            <a:off x="6870742" y="14909116"/>
            <a:ext cx="3485777" cy="8761365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7B9E3FE2-FEE8-1C4E-9F00-6F99765CC464}"/>
              </a:ext>
            </a:extLst>
          </p:cNvPr>
          <p:cNvSpPr/>
          <p:nvPr/>
        </p:nvSpPr>
        <p:spPr>
          <a:xfrm>
            <a:off x="12546498" y="14940061"/>
            <a:ext cx="3461153" cy="8699475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4A04ABC2-80E7-F143-9AC8-83AFA692422D}"/>
              </a:ext>
            </a:extLst>
          </p:cNvPr>
          <p:cNvSpPr/>
          <p:nvPr/>
        </p:nvSpPr>
        <p:spPr>
          <a:xfrm>
            <a:off x="18138170" y="15077991"/>
            <a:ext cx="3461153" cy="8699475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20" name="Circle">
            <a:extLst>
              <a:ext uri="{FF2B5EF4-FFF2-40B4-BE49-F238E27FC236}">
                <a16:creationId xmlns:a16="http://schemas.microsoft.com/office/drawing/2014/main" id="{F7658BE0-AD56-2E49-992A-C0F85B7B96B8}"/>
              </a:ext>
            </a:extLst>
          </p:cNvPr>
          <p:cNvSpPr/>
          <p:nvPr/>
        </p:nvSpPr>
        <p:spPr>
          <a:xfrm>
            <a:off x="23709217" y="14971006"/>
            <a:ext cx="3461153" cy="8699475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DE6242-5706-9B4F-996F-C7C230D187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48672" y="16447745"/>
            <a:ext cx="2784796" cy="5479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1BFC58C9-871F-4347-BEF0-13FB7F9434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33547" y="16597933"/>
            <a:ext cx="2784796" cy="5479799"/>
          </a:xfrm>
          <a:prstGeom prst="rect">
            <a:avLst/>
          </a:prstGeom>
        </p:spPr>
        <p:txBody>
          <a:bodyPr/>
          <a:lstStyle>
            <a:lvl1pPr marL="0" marR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2EAD3FA7-7602-6A4F-BB80-156EE27FCF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837369" y="16597933"/>
            <a:ext cx="2784796" cy="5479799"/>
          </a:xfrm>
          <a:prstGeom prst="rect">
            <a:avLst/>
          </a:prstGeom>
        </p:spPr>
        <p:txBody>
          <a:bodyPr/>
          <a:lstStyle>
            <a:lvl1pPr marL="0" marR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D3A1FEF2-1052-784F-B581-7866A5DE19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476349" y="16687829"/>
            <a:ext cx="2784796" cy="5479799"/>
          </a:xfrm>
          <a:prstGeom prst="rect">
            <a:avLst/>
          </a:prstGeom>
        </p:spPr>
        <p:txBody>
          <a:bodyPr/>
          <a:lstStyle>
            <a:lvl1pPr marL="0" marR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F336894-E920-9945-B200-4F46ACB6F8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040725" y="16597939"/>
            <a:ext cx="2784796" cy="5479799"/>
          </a:xfrm>
          <a:prstGeom prst="rect">
            <a:avLst/>
          </a:prstGeom>
        </p:spPr>
        <p:txBody>
          <a:bodyPr/>
          <a:lstStyle>
            <a:lvl1pPr marL="0" marR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E5A792D-7881-DA47-B67B-6A9AED804F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98666" y="24840790"/>
            <a:ext cx="3484803" cy="1951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70638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405957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541276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BA10E996-58AD-3D44-AA2E-2500D6C8CE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71716" y="24840790"/>
            <a:ext cx="3484803" cy="1951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70638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405957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541276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ctr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630B48E-9A17-124B-B8F7-BFA13131E2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546498" y="24809845"/>
            <a:ext cx="3484803" cy="1951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70638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405957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541276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7ACFCF4-33E3-014C-8A92-A7DEBB2F3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06838" y="24809845"/>
            <a:ext cx="3484803" cy="1951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70638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405957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541276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094FF055-4CDA-9746-A300-EF1D03AB96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709217" y="24781952"/>
            <a:ext cx="3484803" cy="1951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70638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405957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541276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ctr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A262BBFF-E1C7-BAF1-873B-4B593A045C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17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Icons on Squa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35952" y="0"/>
            <a:ext cx="30311165" cy="42803763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 algn="ctr" defTabSz="2270638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pic>
        <p:nvPicPr>
          <p:cNvPr id="32" name="UoC_BrandTexture_SingleColour_RGB_UoC_SingleColour_CB_Texture_CMYK.png">
            <a:extLst>
              <a:ext uri="{FF2B5EF4-FFF2-40B4-BE49-F238E27FC236}">
                <a16:creationId xmlns:a16="http://schemas.microsoft.com/office/drawing/2014/main" id="{7D2A6EBE-AC87-3448-99AB-687BB8BC99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966" t="1510" r="45226" b="65462"/>
          <a:stretch>
            <a:fillRect/>
          </a:stretch>
        </p:blipFill>
        <p:spPr>
          <a:xfrm>
            <a:off x="1036745" y="15622793"/>
            <a:ext cx="4690135" cy="1052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UoC_BrandTexture_SingleColour_RGB_UoC_SingleColour_CB_Texture_CMYK.png">
            <a:extLst>
              <a:ext uri="{FF2B5EF4-FFF2-40B4-BE49-F238E27FC236}">
                <a16:creationId xmlns:a16="http://schemas.microsoft.com/office/drawing/2014/main" id="{8D248FAF-B4E0-9147-9C2B-6266D9548D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310" t="45095" r="18417" b="33672"/>
          <a:stretch>
            <a:fillRect/>
          </a:stretch>
        </p:blipFill>
        <p:spPr>
          <a:xfrm>
            <a:off x="18314733" y="15622793"/>
            <a:ext cx="4653801" cy="1052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UoC_BrandTexture_SingleColour_RGB_UoC_SingleColour_CB_Texture_CMYK.png">
            <a:extLst>
              <a:ext uri="{FF2B5EF4-FFF2-40B4-BE49-F238E27FC236}">
                <a16:creationId xmlns:a16="http://schemas.microsoft.com/office/drawing/2014/main" id="{837F686A-D1E7-5A4B-904D-28C0632806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71" t="53938" r="34430" b="21462"/>
          <a:stretch>
            <a:fillRect/>
          </a:stretch>
        </p:blipFill>
        <p:spPr>
          <a:xfrm>
            <a:off x="6826085" y="15622793"/>
            <a:ext cx="4690135" cy="1052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UoC_BrandTexture_SingleColour_RGB_UoC_SingleColour_CB_Texture_CMYK.png">
            <a:extLst>
              <a:ext uri="{FF2B5EF4-FFF2-40B4-BE49-F238E27FC236}">
                <a16:creationId xmlns:a16="http://schemas.microsoft.com/office/drawing/2014/main" id="{22EC0DDB-14F5-A84D-83A2-2E6A33551C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493" t="7156" r="38008" b="68244"/>
          <a:stretch>
            <a:fillRect/>
          </a:stretch>
        </p:blipFill>
        <p:spPr>
          <a:xfrm>
            <a:off x="12615425" y="15648333"/>
            <a:ext cx="4690135" cy="1052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UoC_BrandTexture_SingleColour_RGB_UoC_SingleColour_CB_Texture_CMYK.png">
            <a:extLst>
              <a:ext uri="{FF2B5EF4-FFF2-40B4-BE49-F238E27FC236}">
                <a16:creationId xmlns:a16="http://schemas.microsoft.com/office/drawing/2014/main" id="{9C095093-AAF9-514E-8EDB-6A55EABD4F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918" t="2519" r="31795" b="73028"/>
          <a:stretch>
            <a:fillRect/>
          </a:stretch>
        </p:blipFill>
        <p:spPr>
          <a:xfrm>
            <a:off x="23977709" y="15654203"/>
            <a:ext cx="4626046" cy="1046660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6746" y="7568287"/>
            <a:ext cx="27157047" cy="2869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5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25930-FE87-8940-A521-80DA1CD118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5549" y="27917628"/>
            <a:ext cx="3638546" cy="20212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D631F0D-8D57-FC49-A915-F7EBEACC62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82388" y="27831677"/>
            <a:ext cx="3638546" cy="20212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418BF70-E45B-A345-B77B-63EF4C2781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774062" y="27831677"/>
            <a:ext cx="3638546" cy="20212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AD74AF9-7F7B-8646-8ED6-E70E7B65C1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3571" y="27831677"/>
            <a:ext cx="3638546" cy="20212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CB57C4D-4D34-6849-A54F-C386D598FA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78225" y="27979674"/>
            <a:ext cx="3638546" cy="20212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5C895C2-681E-E843-A259-0511E554B5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53957" y="15622784"/>
            <a:ext cx="4626046" cy="10466606"/>
          </a:xfrm>
          <a:prstGeom prst="rect">
            <a:avLst/>
          </a:prstGeom>
        </p:spPr>
        <p:txBody>
          <a:bodyPr/>
          <a:lstStyle>
            <a:lvl1pPr marL="0" marR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C47E7ECE-48AB-6E48-8A9C-C8A99CB3A4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9614" y="15685591"/>
            <a:ext cx="4626046" cy="10466606"/>
          </a:xfrm>
          <a:prstGeom prst="rect">
            <a:avLst/>
          </a:prstGeom>
        </p:spPr>
        <p:txBody>
          <a:bodyPr/>
          <a:lstStyle>
            <a:lvl1pPr marL="0" marR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CE9972EC-C9D6-8A48-835B-0E6B7875BC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633287" y="15622784"/>
            <a:ext cx="4626046" cy="10466606"/>
          </a:xfrm>
          <a:prstGeom prst="rect">
            <a:avLst/>
          </a:prstGeom>
        </p:spPr>
        <p:txBody>
          <a:bodyPr/>
          <a:lstStyle>
            <a:lvl1pPr marL="0" marR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EDE8649F-2920-9445-9CB4-612AECFD0F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8338198" y="15622796"/>
            <a:ext cx="4626046" cy="10466606"/>
          </a:xfrm>
          <a:prstGeom prst="rect">
            <a:avLst/>
          </a:prstGeom>
        </p:spPr>
        <p:txBody>
          <a:bodyPr/>
          <a:lstStyle>
            <a:lvl1pPr marL="0" marR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677096CB-BEE8-E342-9743-F60CC1B37E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977707" y="15622796"/>
            <a:ext cx="4626046" cy="10466606"/>
          </a:xfrm>
          <a:prstGeom prst="rect">
            <a:avLst/>
          </a:prstGeom>
        </p:spPr>
        <p:txBody>
          <a:bodyPr/>
          <a:lstStyle>
            <a:lvl1pPr marL="0" marR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1930E008-EEFF-735A-9AFC-8AAE67C1BE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1050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icons on navy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/>
        </p:nvSpPr>
        <p:spPr>
          <a:xfrm>
            <a:off x="-37429" y="0"/>
            <a:ext cx="30311165" cy="42803763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 algn="ctr" defTabSz="2270638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pic>
        <p:nvPicPr>
          <p:cNvPr id="26" name="UoC_BrandTexture_SingleColour_RGB_UoC_SingleColour_LCB_CMYK.png">
            <a:extLst>
              <a:ext uri="{FF2B5EF4-FFF2-40B4-BE49-F238E27FC236}">
                <a16:creationId xmlns:a16="http://schemas.microsoft.com/office/drawing/2014/main" id="{BB1AAC86-2820-824B-9AEA-0FCBCA49C4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9894"/>
          </a:blip>
          <a:srcRect l="37074" t="56438" r="754" b="14565"/>
          <a:stretch/>
        </p:blipFill>
        <p:spPr>
          <a:xfrm>
            <a:off x="-38908" y="13435476"/>
            <a:ext cx="30495113" cy="1996269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6746" y="7568287"/>
            <a:ext cx="27157047" cy="2869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5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DE6242-5706-9B4F-996F-C7C230D187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12678" y="16641901"/>
            <a:ext cx="4688449" cy="10529401"/>
          </a:xfrm>
          <a:prstGeom prst="rect">
            <a:avLst/>
          </a:prstGeom>
        </p:spPr>
        <p:txBody>
          <a:bodyPr/>
          <a:lstStyle>
            <a:lvl1pPr marL="0" marR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E5A792D-7881-DA47-B67B-6A9AED804F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41998" y="28551174"/>
            <a:ext cx="4033375" cy="1951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70638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405957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541276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BA10E996-58AD-3D44-AA2E-2500D6C8CE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28966" y="28551180"/>
            <a:ext cx="4033375" cy="1951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70638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405957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541276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630B48E-9A17-124B-B8F7-BFA13131E2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115935" y="28583579"/>
            <a:ext cx="4085910" cy="1951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70638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405957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541276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7ACFCF4-33E3-014C-8A92-A7DEBB2F3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755438" y="28650600"/>
            <a:ext cx="4085910" cy="1951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70638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405957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541276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094FF055-4CDA-9746-A300-EF1D03AB96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1538" y="28650600"/>
            <a:ext cx="4033375" cy="1951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70638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405957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541276" indent="0">
              <a:buNone/>
              <a:defRPr sz="298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FE9F528E-29CF-8D45-9F1F-2B7121CE92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186246" y="16589969"/>
            <a:ext cx="4688447" cy="10529395"/>
          </a:xfrm>
          <a:prstGeom prst="rect">
            <a:avLst/>
          </a:prstGeom>
        </p:spPr>
        <p:txBody>
          <a:bodyPr/>
          <a:lstStyle>
            <a:lvl1pPr marL="0" marR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9BF65DE6-74C0-0141-B6DA-EF0A9D2A22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2825747" y="16589969"/>
            <a:ext cx="4688447" cy="10529395"/>
          </a:xfrm>
          <a:prstGeom prst="rect">
            <a:avLst/>
          </a:prstGeom>
        </p:spPr>
        <p:txBody>
          <a:bodyPr/>
          <a:lstStyle>
            <a:lvl1pPr marL="0" marR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734EF632-1E4F-7549-BBA6-31D1CD6250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8476221" y="16585881"/>
            <a:ext cx="4688447" cy="10529395"/>
          </a:xfrm>
          <a:prstGeom prst="rect">
            <a:avLst/>
          </a:prstGeom>
        </p:spPr>
        <p:txBody>
          <a:bodyPr/>
          <a:lstStyle>
            <a:lvl1pPr marL="0" marR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DCABADAE-7657-1C49-9AC1-852AF59E6D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4038814" y="16656890"/>
            <a:ext cx="4688447" cy="10529395"/>
          </a:xfrm>
          <a:prstGeom prst="rect">
            <a:avLst/>
          </a:prstGeom>
        </p:spPr>
        <p:txBody>
          <a:bodyPr/>
          <a:lstStyle>
            <a:lvl1pPr marL="0" marR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2270638" rtl="0" eaLnBrk="1" fontAlgn="auto" latinLnBrk="0" hangingPunct="1">
              <a:lnSpc>
                <a:spcPct val="90000"/>
              </a:lnSpc>
              <a:spcBef>
                <a:spcPts val="248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73EE808D-22D2-828C-3DD3-3B439798D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79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and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/>
        </p:nvSpPr>
        <p:spPr>
          <a:xfrm>
            <a:off x="-910104" y="-56248"/>
            <a:ext cx="30311165" cy="42803763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 algn="ctr" defTabSz="2270638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6746" y="7568287"/>
            <a:ext cx="27157047" cy="2869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5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5326826" y="15222430"/>
            <a:ext cx="12866966" cy="213619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447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3973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BE56363-26EA-0E45-92A7-DC3D51871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036745" y="15222430"/>
            <a:ext cx="12866966" cy="213619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447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3973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</p:txBody>
      </p:sp>
      <p:pic>
        <p:nvPicPr>
          <p:cNvPr id="11" name="UoC_BrandTexture_SingleColour_RGB_UoC_SingleColour_CB_Texture_CMYK.png">
            <a:extLst>
              <a:ext uri="{FF2B5EF4-FFF2-40B4-BE49-F238E27FC236}">
                <a16:creationId xmlns:a16="http://schemas.microsoft.com/office/drawing/2014/main" id="{29EF94AE-3313-FC4E-B5A9-4CAF3AD8CA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69" t="7599" r="11393" b="85049"/>
          <a:stretch/>
        </p:blipFill>
        <p:spPr>
          <a:xfrm>
            <a:off x="0" y="-56251"/>
            <a:ext cx="30275213" cy="5340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University of Cambridge logo">
            <a:extLst>
              <a:ext uri="{FF2B5EF4-FFF2-40B4-BE49-F238E27FC236}">
                <a16:creationId xmlns:a16="http://schemas.microsoft.com/office/drawing/2014/main" id="{2654E59B-29D8-2C16-0AB7-7780EC993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56826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6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and media on Cam blue abstr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" y="0"/>
            <a:ext cx="30269087" cy="42803763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8E04A8-0CD1-A648-8A2F-B1EA42B62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5140" y="7682730"/>
            <a:ext cx="26818651" cy="2869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5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1E6E109-7A1F-AC4E-A20C-F477A87B6AEF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5326826" y="15222430"/>
            <a:ext cx="12866966" cy="21361986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447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447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D015750-7669-E749-AF70-F9497CC7286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375138" y="15179745"/>
            <a:ext cx="12866966" cy="21361986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447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447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  <a:p>
            <a:pPr lvl="0"/>
            <a:endParaRPr lang="en-GB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51DD2926-5C64-53A1-FB32-118A1612B1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11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/>
        </p:nvSpPr>
        <p:spPr>
          <a:xfrm>
            <a:off x="-35952" y="0"/>
            <a:ext cx="30311165" cy="42803763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 algn="ctr" defTabSz="2270638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3533" y="7682730"/>
            <a:ext cx="13063809" cy="29600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5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5326826" y="7682726"/>
            <a:ext cx="12866966" cy="289016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447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</p:txBody>
      </p:sp>
      <p:pic>
        <p:nvPicPr>
          <p:cNvPr id="8" name="UoC_BrandTexture_SingleColour_RGB_UoC_SingleColour_LCB_Texture_CMYK.png">
            <a:extLst>
              <a:ext uri="{FF2B5EF4-FFF2-40B4-BE49-F238E27FC236}">
                <a16:creationId xmlns:a16="http://schemas.microsoft.com/office/drawing/2014/main" id="{8A5DD817-C57A-5A4B-94D0-CB17A35E13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031" t="32840" r="10963" b="9040"/>
          <a:stretch>
            <a:fillRect/>
          </a:stretch>
        </p:blipFill>
        <p:spPr>
          <a:xfrm>
            <a:off x="548" y="21794443"/>
            <a:ext cx="6437056" cy="14696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ADD5DC0B-2A71-283C-1DBD-02BBA2282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4068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and media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/>
        </p:nvSpPr>
        <p:spPr>
          <a:xfrm>
            <a:off x="-37422" y="0"/>
            <a:ext cx="30311165" cy="42803763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 algn="ctr" defTabSz="2270638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6746" y="7568287"/>
            <a:ext cx="27157047" cy="2869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5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pic>
        <p:nvPicPr>
          <p:cNvPr id="10" name="UoC_BrandTexture_SingleColour_RGB_UoC_SingleColour_LCB_CMYK.png">
            <a:extLst>
              <a:ext uri="{FF2B5EF4-FFF2-40B4-BE49-F238E27FC236}">
                <a16:creationId xmlns:a16="http://schemas.microsoft.com/office/drawing/2014/main" id="{0E6FA3B9-3A88-614A-9916-3E96C814E9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9850"/>
          </a:blip>
          <a:srcRect l="927" t="40727" r="15100" b="16379"/>
          <a:stretch/>
        </p:blipFill>
        <p:spPr>
          <a:xfrm>
            <a:off x="1470" y="14829597"/>
            <a:ext cx="30272273" cy="2186411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E7BF0-16CB-CD4C-995F-A9EF049257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6772" y="12018745"/>
            <a:ext cx="9821332" cy="2467497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F755ED9-66A0-D84C-BA10-A535056CF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71066" y="12018745"/>
            <a:ext cx="4511821" cy="113402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CAAB61F-343A-CF4A-9F6D-CBF4E158C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771066" y="25353428"/>
            <a:ext cx="4511821" cy="113402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958071C-6A8E-0641-8C58-D7ED809CA27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7195849" y="19899993"/>
            <a:ext cx="11366420" cy="166844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447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 sz="397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7F0056-4B73-F848-9F60-904A61DD18D6}"/>
              </a:ext>
            </a:extLst>
          </p:cNvPr>
          <p:cNvSpPr txBox="1">
            <a:spLocks/>
          </p:cNvSpPr>
          <p:nvPr/>
        </p:nvSpPr>
        <p:spPr>
          <a:xfrm>
            <a:off x="17195848" y="16031151"/>
            <a:ext cx="11366423" cy="2625560"/>
          </a:xfrm>
          <a:prstGeom prst="rect">
            <a:avLst/>
          </a:prstGeom>
        </p:spPr>
        <p:txBody>
          <a:bodyPr vert="horz" lIns="227064" tIns="113532" rIns="227064" bIns="11353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5463" b="0" i="0" dirty="0">
                <a:latin typeface="Arial" panose="020B0604020202020204" pitchFamily="34" charset="0"/>
                <a:cs typeface="Arial" panose="020B0604020202020204" pitchFamily="34" charset="0"/>
              </a:rPr>
              <a:t>Click to add your subheading here</a:t>
            </a:r>
            <a:endParaRPr lang="en-US" sz="5463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University of Cambridge logo">
            <a:extLst>
              <a:ext uri="{FF2B5EF4-FFF2-40B4-BE49-F238E27FC236}">
                <a16:creationId xmlns:a16="http://schemas.microsoft.com/office/drawing/2014/main" id="{5A3C816A-93A1-A4E6-D800-397FB68E2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22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t="1868" r="1868" b="1620"/>
          <a:stretch/>
        </p:blipFill>
        <p:spPr>
          <a:xfrm>
            <a:off x="3" y="6"/>
            <a:ext cx="30275211" cy="42821089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8C8141-5A82-894D-AA12-C382770E5E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1904" y="12965199"/>
            <a:ext cx="23811405" cy="18790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7450" b="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 Extrabold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“Click to add a quote here”</a:t>
            </a:r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F9B93B99-738E-D1B1-A511-97665A1BC8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205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Text/Image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" y="0"/>
            <a:ext cx="30269087" cy="42803763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8E04A8-0CD1-A648-8A2F-B1EA42B62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656" y="7682730"/>
            <a:ext cx="26818651" cy="2869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5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1E6E109-7A1F-AC4E-A20C-F477A87B6AEF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5672431" y="15222430"/>
            <a:ext cx="12866966" cy="21361986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447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709574" indent="-709574">
              <a:buFont typeface="Arial" panose="020B0604020202020204" pitchFamily="34" charset="0"/>
              <a:buChar char="•"/>
              <a:defRPr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2270638" indent="0">
              <a:buNone/>
              <a:defRPr sz="447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GB" dirty="0"/>
              <a:t>Click to add your text here</a:t>
            </a:r>
          </a:p>
          <a:p>
            <a:pPr lvl="2"/>
            <a:endParaRPr lang="en-GB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D015750-7669-E749-AF70-F9497CC7286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069654" y="15222430"/>
            <a:ext cx="12866966" cy="21361986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447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447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  <a:p>
            <a:pPr lvl="0"/>
            <a:endParaRPr lang="en-GB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B8E127C1-269A-E754-0D5E-2B6C17B127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709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Images with Text on Camb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t="5601" r="20" b="10207"/>
          <a:stretch/>
        </p:blipFill>
        <p:spPr>
          <a:xfrm>
            <a:off x="0" y="5839896"/>
            <a:ext cx="30275213" cy="36963870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8E04A8-0CD1-A648-8A2F-B1EA42B62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6749" y="7682730"/>
            <a:ext cx="26818651" cy="2869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50" b="0" i="0">
                <a:solidFill>
                  <a:schemeClr val="tx1">
                    <a:lumMod val="50000"/>
                  </a:schemeClr>
                </a:solidFill>
                <a:latin typeface="Feijoa Medium" panose="020F05050000000200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9A1A990-E648-6644-8210-3CB267904B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3958" y="13686385"/>
            <a:ext cx="5750294" cy="1443854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DA3BCBD-3049-8B47-9BC1-BD96387117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75990" y="13686385"/>
            <a:ext cx="5750294" cy="1443854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3CFA92E-DF5E-1E43-A711-07A2338E9E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48023" y="13686385"/>
            <a:ext cx="5750294" cy="1443854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DB84F2D-5DE7-944C-A3A4-FD59D87508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720056" y="13686388"/>
            <a:ext cx="5750291" cy="144385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86BC3A-6D0F-DB48-879E-4217AAEA9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05476" y="30586862"/>
            <a:ext cx="5747560" cy="1753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7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6F95699-F037-BF43-BC3C-EDFF6D2E62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78725" y="30586856"/>
            <a:ext cx="5747560" cy="1753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7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2BFE6A6-8704-8A49-AEB3-AF6F432BB9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750758" y="30586849"/>
            <a:ext cx="5747560" cy="1753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7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E761D8F-5630-434F-8E12-0132C9C89B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720056" y="30344813"/>
            <a:ext cx="5747560" cy="1753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7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495143D8-FF2E-C78D-85AF-2103EC51EF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12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/Title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14E28E23-8F82-8243-9C9D-1658786A2A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35952" y="0"/>
            <a:ext cx="30311165" cy="42803763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 algn="ctr" defTabSz="2270638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1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43807" y="18284497"/>
            <a:ext cx="9221626" cy="16178025"/>
          </a:xfrm>
          <a:prstGeom prst="rect">
            <a:avLst/>
          </a:prstGeom>
        </p:spPr>
        <p:txBody>
          <a:bodyPr anchor="t"/>
          <a:lstStyle>
            <a:lvl1pPr defTabSz="2270434">
              <a:lnSpc>
                <a:spcPct val="100000"/>
              </a:lnSpc>
              <a:defRPr sz="8940" b="0" i="0" spc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Montserrat Bold"/>
              </a:defRPr>
            </a:lvl1pPr>
          </a:lstStyle>
          <a:p>
            <a:r>
              <a:rPr lang="en-GB" dirty="0"/>
              <a:t>Your title here</a:t>
            </a: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804EC1-E822-FA46-A4BC-9BFED5A445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29313" y="-3"/>
            <a:ext cx="19745900" cy="4270488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UoC_BrandTexture_SingleColour_RGB_UoC_SingleColour_LCB_Texture_CMYK.png">
            <a:extLst>
              <a:ext uri="{FF2B5EF4-FFF2-40B4-BE49-F238E27FC236}">
                <a16:creationId xmlns:a16="http://schemas.microsoft.com/office/drawing/2014/main" id="{E622DC4E-D75D-BF4D-9FC7-B89CF513C7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048" t="51745" r="27941" b="15143"/>
          <a:stretch>
            <a:fillRect/>
          </a:stretch>
        </p:blipFill>
        <p:spPr>
          <a:xfrm>
            <a:off x="0" y="12864"/>
            <a:ext cx="10529313" cy="13928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BD3868DE-EC1D-AD92-1551-C25B969001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4E2D7EA-9AA8-F8FD-66BD-1957018CA8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803" y="23152361"/>
            <a:ext cx="9393488" cy="6421151"/>
          </a:xfrm>
          <a:prstGeom prst="rect">
            <a:avLst/>
          </a:prstGeom>
        </p:spPr>
        <p:txBody>
          <a:bodyPr/>
          <a:lstStyle>
            <a:lvl1pPr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3079362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/Video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7989CFA1-8021-B744-954C-FB3ABD0E1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30275213" cy="428037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D4071F8D-07B6-617D-4F26-17BA5B913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9422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Full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5CBCB9-8D5D-934D-99FD-571515827B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275213" cy="428037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7423100E-0D36-6E10-7770-917D9CA919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221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543C1C-9042-7E4C-B9CD-BA963102147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9420" y="11764831"/>
            <a:ext cx="14124991" cy="28908655"/>
          </a:xfrm>
        </p:spPr>
        <p:txBody>
          <a:bodyPr lIns="0" tIns="180000" rIns="0"/>
          <a:lstStyle>
            <a:lvl1pPr>
              <a:defRPr baseline="0">
                <a:solidFill>
                  <a:srgbClr val="4B5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aseline="0">
                <a:solidFill>
                  <a:srgbClr val="4B5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aseline="0">
                <a:solidFill>
                  <a:srgbClr val="4B5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aseline="0">
                <a:solidFill>
                  <a:srgbClr val="4B5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aseline="0">
                <a:solidFill>
                  <a:srgbClr val="4B5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add your bar chart here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5318443" y="11764831"/>
            <a:ext cx="14124991" cy="28908655"/>
          </a:xfrm>
        </p:spPr>
        <p:txBody>
          <a:bodyPr lIns="0" tIns="180000" rIns="0"/>
          <a:lstStyle>
            <a:lvl1pPr>
              <a:defRPr baseline="0">
                <a:solidFill>
                  <a:srgbClr val="4B5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aseline="0">
                <a:solidFill>
                  <a:srgbClr val="4B5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aseline="0">
                <a:solidFill>
                  <a:srgbClr val="4B5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aseline="0">
                <a:solidFill>
                  <a:srgbClr val="4B5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aseline="0">
                <a:solidFill>
                  <a:srgbClr val="4B5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add your pie chart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6E01DB-6E26-6B4E-A1AC-373DA3AA3D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740" y="7437323"/>
            <a:ext cx="13574214" cy="28695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705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0D8E0-86D6-3C47-88F7-1E15E8229A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37608" y="7438961"/>
            <a:ext cx="13714515" cy="28634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705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/>
            </a:lvl2pPr>
          </a:lstStyle>
          <a:p>
            <a:pPr lvl="0"/>
            <a:r>
              <a:rPr lang="en-GB" dirty="0"/>
              <a:t>Your heading here</a:t>
            </a:r>
          </a:p>
        </p:txBody>
      </p:sp>
    </p:spTree>
    <p:extLst>
      <p:ext uri="{BB962C8B-B14F-4D97-AF65-F5344CB8AC3E}">
        <p14:creationId xmlns:p14="http://schemas.microsoft.com/office/powerpoint/2010/main" val="1474839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/Message (e.g. Thank yo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48" y="-113963"/>
            <a:ext cx="30424108" cy="4303168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A81F1-D250-724F-B664-C80561BA5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48971" y="15128393"/>
            <a:ext cx="20377267" cy="83130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94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/>
            </a:lvl2pPr>
          </a:lstStyle>
          <a:p>
            <a:pPr lvl="0"/>
            <a:r>
              <a:rPr lang="en-GB" dirty="0"/>
              <a:t>Your end slide copy here</a:t>
            </a:r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F8A95D13-54FD-A61D-D57B-5B347A456D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455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48" y="-113963"/>
            <a:ext cx="30424108" cy="4303168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8C8141-5A82-894D-AA12-C382770E5E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7570" y="34792141"/>
            <a:ext cx="11697762" cy="605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966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Your contact</a:t>
            </a:r>
          </a:p>
          <a:p>
            <a:pPr lvl="0"/>
            <a:r>
              <a:rPr lang="en-GB" dirty="0"/>
              <a:t>information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17610E-5F7E-F24F-8D28-5222CA5146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05923" y="39435598"/>
            <a:ext cx="8057622" cy="14099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973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99D77C5B-A440-03E4-D747-A45158F13E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469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5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814"/>
              </a:lnSpc>
            </a:pPr>
            <a:r>
              <a:rPr lang="en-SG" smtClean="0"/>
              <a:t>Add</a:t>
            </a:r>
            <a:r>
              <a:rPr lang="en-SG" spc="-15" smtClean="0"/>
              <a:t> </a:t>
            </a:r>
            <a:r>
              <a:rPr lang="en-SG" smtClean="0"/>
              <a:t>your</a:t>
            </a:r>
            <a:r>
              <a:rPr lang="en-SG" spc="-95" smtClean="0"/>
              <a:t> </a:t>
            </a:r>
            <a:r>
              <a:rPr lang="en-SG" smtClean="0"/>
              <a:t>Acknowledgements/credits</a:t>
            </a:r>
            <a:r>
              <a:rPr lang="en-SG" spc="-15" smtClean="0"/>
              <a:t> </a:t>
            </a:r>
            <a:r>
              <a:rPr lang="en-SG" spc="-20" smtClean="0"/>
              <a:t>here</a:t>
            </a:r>
            <a:endParaRPr lang="en-SG" spc="-20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55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12700" marR="5080" indent="394970">
              <a:lnSpc>
                <a:spcPts val="1860"/>
              </a:lnSpc>
              <a:spcBef>
                <a:spcPts val="15"/>
              </a:spcBef>
            </a:pPr>
            <a:r>
              <a:rPr lang="en-SG" smtClean="0"/>
              <a:t>SCAN</a:t>
            </a:r>
            <a:r>
              <a:rPr lang="en-SG" spc="-60" smtClean="0"/>
              <a:t> </a:t>
            </a:r>
            <a:r>
              <a:rPr lang="en-SG" spc="-25" smtClean="0"/>
              <a:t>TO </a:t>
            </a:r>
            <a:r>
              <a:rPr lang="en-SG" spc="-10" smtClean="0"/>
              <a:t>DISCOVER</a:t>
            </a:r>
            <a:r>
              <a:rPr lang="en-SG" spc="-40" smtClean="0"/>
              <a:t> </a:t>
            </a:r>
            <a:r>
              <a:rPr lang="en-SG" spc="-20" smtClean="0"/>
              <a:t>MORE</a:t>
            </a:r>
            <a:endParaRPr lang="en-SG" spc="-20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4445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/>
        </p:nvSpPr>
        <p:spPr>
          <a:xfrm>
            <a:off x="-17976" y="0"/>
            <a:ext cx="30311165" cy="42803763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 algn="ctr" defTabSz="2270638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6749" y="7682730"/>
            <a:ext cx="26818651" cy="2869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5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E384F454-B0DC-AC49-BE99-9FDEA92312BA}"/>
              </a:ext>
            </a:extLst>
          </p:cNvPr>
          <p:cNvSpPr txBox="1">
            <a:spLocks/>
          </p:cNvSpPr>
          <p:nvPr/>
        </p:nvSpPr>
        <p:spPr>
          <a:xfrm>
            <a:off x="15036611" y="13824336"/>
            <a:ext cx="12866963" cy="25954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5463" b="0" i="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Your subheading here</a:t>
            </a:r>
            <a:endParaRPr lang="en-US" sz="5463" b="0" i="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UoC_BrandTexture_SingleColour_RGB_UoC_SingleColour_LCB_CMYK.png">
            <a:extLst>
              <a:ext uri="{FF2B5EF4-FFF2-40B4-BE49-F238E27FC236}">
                <a16:creationId xmlns:a16="http://schemas.microsoft.com/office/drawing/2014/main" id="{21234932-C845-E547-B001-D744668C5A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148" t="28659" r="16517" b="12105"/>
          <a:stretch>
            <a:fillRect/>
          </a:stretch>
        </p:blipFill>
        <p:spPr>
          <a:xfrm>
            <a:off x="1375137" y="15222430"/>
            <a:ext cx="7125211" cy="1790895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B1CA63B6-995E-B833-05A7-1803449E0B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1D0096D-F0E0-63CA-8367-160087186B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74796" y="13914484"/>
            <a:ext cx="5271160" cy="1340507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286E88A-FF0A-ECF5-95F0-376E6817BB4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5036611" y="16638562"/>
            <a:ext cx="13745083" cy="213619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447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3973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here to add your text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28111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/>
        </p:nvSpPr>
        <p:spPr>
          <a:xfrm>
            <a:off x="-35952" y="-103446"/>
            <a:ext cx="30311165" cy="42803763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 algn="ctr" defTabSz="2270638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pic>
        <p:nvPicPr>
          <p:cNvPr id="11" name="UoC_BrandTexture_SingleColour_RGB_UoC_SingleColour_CB_Texture_CMYK.png">
            <a:extLst>
              <a:ext uri="{FF2B5EF4-FFF2-40B4-BE49-F238E27FC236}">
                <a16:creationId xmlns:a16="http://schemas.microsoft.com/office/drawing/2014/main" id="{29EF94AE-3313-FC4E-B5A9-4CAF3AD8CA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20" t="16269" r="-140" b="71357"/>
          <a:stretch/>
        </p:blipFill>
        <p:spPr>
          <a:xfrm>
            <a:off x="0" y="-56251"/>
            <a:ext cx="15137607" cy="529561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5655977" y="15222430"/>
            <a:ext cx="13745083" cy="213619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447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3973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here to add your text</a:t>
            </a:r>
          </a:p>
          <a:p>
            <a:pPr lvl="1"/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BE56363-26EA-0E45-92A7-DC3D51871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036745" y="15222430"/>
            <a:ext cx="13582496" cy="213619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447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3973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here to add your text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1F1B7E-D38E-7AAC-E292-41DAAEC5F9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6749" y="7682730"/>
            <a:ext cx="26818651" cy="2869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5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4BEBFECC-C58A-DE59-B8B2-E44441C01A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56826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7548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ne Column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540315" y="175759"/>
            <a:ext cx="30311165" cy="42803763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 algn="ctr" defTabSz="2270638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6746" y="7568287"/>
            <a:ext cx="27157047" cy="2869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5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036746" y="15222430"/>
            <a:ext cx="18747754" cy="217095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447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3973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here to add your text</a:t>
            </a:r>
          </a:p>
        </p:txBody>
      </p:sp>
      <p:pic>
        <p:nvPicPr>
          <p:cNvPr id="9" name="UoC_BrandTexture_SingleColour_RGB_UoC_SingleColour_LCB_Texture_CMYK.png">
            <a:extLst>
              <a:ext uri="{FF2B5EF4-FFF2-40B4-BE49-F238E27FC236}">
                <a16:creationId xmlns:a16="http://schemas.microsoft.com/office/drawing/2014/main" id="{1242BFC5-6573-6D49-879F-302DC7FABF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9" t="54823" r="40988" b="36416"/>
          <a:stretch/>
        </p:blipFill>
        <p:spPr>
          <a:xfrm>
            <a:off x="1" y="-49738"/>
            <a:ext cx="15950654" cy="592149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A4A6C-2497-2C4A-A8A6-17076C387C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523781" y="15222430"/>
            <a:ext cx="8483640" cy="2180812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10" name="Picture 9" descr="University of Cambridge logo">
            <a:extLst>
              <a:ext uri="{FF2B5EF4-FFF2-40B4-BE49-F238E27FC236}">
                <a16:creationId xmlns:a16="http://schemas.microsoft.com/office/drawing/2014/main" id="{3A5ED5D2-AC14-1636-2A8E-C306D0872C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56826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4412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Text and media simp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5321" y="8033274"/>
            <a:ext cx="13581492" cy="2869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5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1CEEE2E-2501-E047-9987-03ED4E7C6A2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077596" y="15931111"/>
            <a:ext cx="18569224" cy="18887750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447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447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here to add your text or bullet points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FB16BBE-3400-A945-87B4-F443A8974572}"/>
              </a:ext>
            </a:extLst>
          </p:cNvPr>
          <p:cNvSpPr txBox="1">
            <a:spLocks/>
          </p:cNvSpPr>
          <p:nvPr/>
        </p:nvSpPr>
        <p:spPr>
          <a:xfrm>
            <a:off x="954346" y="13013152"/>
            <a:ext cx="13762466" cy="286959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5463" b="0" i="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Click here to add your subheading</a:t>
            </a:r>
            <a:endParaRPr lang="en-US" sz="5463" b="0" i="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80BFFFC-72E4-284F-BE25-E8E7E785D42A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20241094" y="15946702"/>
            <a:ext cx="9159968" cy="18887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47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dirty="0"/>
              <a:t>Click here to add your text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222100369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ody text/bullets (Graph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30311165" cy="42803763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 algn="ctr" defTabSz="2270638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6747" y="7682730"/>
            <a:ext cx="13063809" cy="29600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5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5326827" y="16192430"/>
            <a:ext cx="14074234" cy="20391980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447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447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here to add your text or bullet points</a:t>
            </a:r>
          </a:p>
        </p:txBody>
      </p:sp>
      <p:pic>
        <p:nvPicPr>
          <p:cNvPr id="8" name="UoC_BrandTexture_SingleColour_RGB_UoC_SingleColour_LCB_Texture_CMYK.png">
            <a:extLst>
              <a:ext uri="{FF2B5EF4-FFF2-40B4-BE49-F238E27FC236}">
                <a16:creationId xmlns:a16="http://schemas.microsoft.com/office/drawing/2014/main" id="{8A5DD817-C57A-5A4B-94D0-CB17A35E13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031" t="32840" r="10963" b="9040"/>
          <a:stretch>
            <a:fillRect/>
          </a:stretch>
        </p:blipFill>
        <p:spPr>
          <a:xfrm>
            <a:off x="548" y="21794443"/>
            <a:ext cx="6437056" cy="1469654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032CD-07E0-3F40-8561-CF63B115DF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95290" y="12119672"/>
            <a:ext cx="14074234" cy="2437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63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4966" b="0" i="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Click here to add your subheading</a:t>
            </a:r>
            <a:endParaRPr lang="en-US" sz="4966" b="0" i="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80A0D5B9-8995-1544-DC7C-7430245ABD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95822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rge Imag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3B61B8AB-E629-6242-8046-802117F8F5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30311165" cy="42803763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113527" tIns="113527" rIns="113527" bIns="113527" anchor="ctr"/>
          <a:lstStyle/>
          <a:p>
            <a:pPr algn="ctr" defTabSz="2270638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B83914-A4FB-9C49-B47E-BB356DACCE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835357" cy="428037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8781694" y="39672750"/>
            <a:ext cx="619368" cy="153674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2270464">
              <a:lnSpc>
                <a:spcPct val="100000"/>
              </a:lnSpc>
              <a:spcBef>
                <a:spcPts val="0"/>
              </a:spcBef>
              <a:defRPr sz="2483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UoC_BrandTexture_SingleColour_RGB_UoC_SingleColour_LCB_Texture_CMYK.png">
            <a:extLst>
              <a:ext uri="{FF2B5EF4-FFF2-40B4-BE49-F238E27FC236}">
                <a16:creationId xmlns:a16="http://schemas.microsoft.com/office/drawing/2014/main" id="{42B6E35C-81CA-4C46-A9D1-C22782F393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93" t="56170" r="28627" b="34921"/>
          <a:stretch>
            <a:fillRect/>
          </a:stretch>
        </p:blipFill>
        <p:spPr>
          <a:xfrm>
            <a:off x="15835028" y="-148462"/>
            <a:ext cx="14441135" cy="383213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C8838-93AE-CB4F-B2CA-9D8103523A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74763" y="13147605"/>
            <a:ext cx="12926297" cy="2530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966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4966" dirty="0"/>
              <a:t>Click to add your subheading here</a:t>
            </a:r>
            <a:endParaRPr lang="en-US" sz="4966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7765D6-285A-AB42-A9F9-EEA961C67B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474763" y="15678230"/>
            <a:ext cx="12926297" cy="22166844"/>
          </a:xfrm>
          <a:prstGeom prst="rect">
            <a:avLst/>
          </a:prstGeom>
        </p:spPr>
        <p:txBody>
          <a:bodyPr>
            <a:normAutofit/>
          </a:bodyPr>
          <a:lstStyle>
            <a:lvl1pPr marL="709574" marR="0" indent="-709574" algn="l" defTabSz="2270638" rtl="0" eaLnBrk="1" fontAlgn="auto" latinLnBrk="0" hangingPunct="1">
              <a:lnSpc>
                <a:spcPct val="150000"/>
              </a:lnSpc>
              <a:spcBef>
                <a:spcPts val="149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47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1135319" indent="0">
              <a:buNone/>
              <a:defRPr sz="447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bullet text here</a:t>
            </a:r>
          </a:p>
          <a:p>
            <a:pPr lvl="0"/>
            <a:r>
              <a:rPr lang="en-GB" dirty="0"/>
              <a:t>Click to add your bullet text here</a:t>
            </a:r>
          </a:p>
          <a:p>
            <a:pPr lvl="0"/>
            <a:r>
              <a:rPr lang="en-GB" dirty="0"/>
              <a:t>Click to add your bullet text here</a:t>
            </a:r>
          </a:p>
          <a:p>
            <a:pPr lvl="0"/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7F36CD-DB59-4A46-BEA4-2250F1EAC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74758" y="7568287"/>
            <a:ext cx="12926297" cy="29600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5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592F9D5F-7F79-54F7-3796-65F307E367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5555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iversity of Cambridge logo">
            <a:extLst>
              <a:ext uri="{FF2B5EF4-FFF2-40B4-BE49-F238E27FC236}">
                <a16:creationId xmlns:a16="http://schemas.microsoft.com/office/drawing/2014/main" id="{3A6DBB6B-8AA8-9FD8-9901-95E270F5B72E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8" y="2734101"/>
            <a:ext cx="3381323" cy="1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4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</p:sldLayoutIdLst>
  <p:txStyles>
    <p:titleStyle>
      <a:lvl1pPr algn="l" defTabSz="2270638" rtl="0" eaLnBrk="1" latinLnBrk="0" hangingPunct="1">
        <a:lnSpc>
          <a:spcPct val="90000"/>
        </a:lnSpc>
        <a:spcBef>
          <a:spcPct val="0"/>
        </a:spcBef>
        <a:buNone/>
        <a:defRPr sz="10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67660" indent="-567660" algn="l" defTabSz="2270638" rtl="0" eaLnBrk="1" latinLnBrk="0" hangingPunct="1">
        <a:lnSpc>
          <a:spcPct val="90000"/>
        </a:lnSpc>
        <a:spcBef>
          <a:spcPts val="2483"/>
        </a:spcBef>
        <a:buFont typeface="Arial" panose="020B0604020202020204" pitchFamily="34" charset="0"/>
        <a:buChar char="•"/>
        <a:defRPr sz="6953" kern="1200">
          <a:solidFill>
            <a:schemeClr val="tx1"/>
          </a:solidFill>
          <a:latin typeface="+mn-lt"/>
          <a:ea typeface="+mn-ea"/>
          <a:cs typeface="+mn-cs"/>
        </a:defRPr>
      </a:lvl1pPr>
      <a:lvl2pPr marL="1702979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2838298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966" kern="1200">
          <a:solidFill>
            <a:schemeClr val="tx1"/>
          </a:solidFill>
          <a:latin typeface="+mn-lt"/>
          <a:ea typeface="+mn-ea"/>
          <a:cs typeface="+mn-cs"/>
        </a:defRPr>
      </a:lvl3pPr>
      <a:lvl4pPr marL="3973617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4pPr>
      <a:lvl5pPr marL="5108936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5pPr>
      <a:lvl6pPr marL="6244255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6pPr>
      <a:lvl7pPr marL="7379574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7pPr>
      <a:lvl8pPr marL="8514893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8pPr>
      <a:lvl9pPr marL="9650212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1pPr>
      <a:lvl2pPr marL="1135319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2pPr>
      <a:lvl3pPr marL="2270638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3pPr>
      <a:lvl4pPr marL="3405957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4pPr>
      <a:lvl5pPr marL="4541276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5pPr>
      <a:lvl6pPr marL="5676595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6pPr>
      <a:lvl7pPr marL="6811914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7pPr>
      <a:lvl8pPr marL="7947233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8pPr>
      <a:lvl9pPr marL="9082552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26021" y="-10319"/>
            <a:ext cx="30301234" cy="4281408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89695" y="579802"/>
            <a:ext cx="11352311" cy="11233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7200" b="1" spc="-10" dirty="0">
                <a:solidFill>
                  <a:srgbClr val="231F20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Your</a:t>
            </a:r>
            <a:r>
              <a:rPr sz="7200" b="1" spc="-80" dirty="0">
                <a:solidFill>
                  <a:srgbClr val="231F20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 </a:t>
            </a:r>
            <a:r>
              <a:rPr sz="7200" b="1" dirty="0">
                <a:solidFill>
                  <a:srgbClr val="231F20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heading</a:t>
            </a:r>
            <a:r>
              <a:rPr sz="7200" b="1" spc="-80" dirty="0">
                <a:solidFill>
                  <a:srgbClr val="231F20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 </a:t>
            </a:r>
            <a:r>
              <a:rPr sz="7200" b="1" dirty="0">
                <a:solidFill>
                  <a:srgbClr val="231F20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here</a:t>
            </a:r>
            <a:r>
              <a:rPr sz="7200" b="1" spc="-75" dirty="0">
                <a:solidFill>
                  <a:srgbClr val="231F20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 </a:t>
            </a:r>
            <a:r>
              <a:rPr sz="7200" b="1" spc="-20" dirty="0">
                <a:solidFill>
                  <a:srgbClr val="231F20"/>
                </a:solidFill>
                <a:latin typeface="Arial" panose="020B0604020202020204" pitchFamily="34" charset="0"/>
                <a:ea typeface="Open Sans" panose="020B0806030504020204" pitchFamily="34" charset="0"/>
                <a:cs typeface="Arial" panose="020B0604020202020204" pitchFamily="34" charset="0"/>
              </a:rPr>
              <a:t>(H1)</a:t>
            </a:r>
            <a:endParaRPr sz="7200" dirty="0">
              <a:latin typeface="Arial" panose="020B0604020202020204" pitchFamily="34" charset="0"/>
              <a:ea typeface="Open Sans" panose="020B08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-26020" y="4028280"/>
            <a:ext cx="30301233" cy="38806803"/>
          </a:xfrm>
          <a:custGeom>
            <a:avLst/>
            <a:gdLst/>
            <a:ahLst/>
            <a:cxnLst/>
            <a:rect l="l" t="t" r="r" b="b"/>
            <a:pathLst>
              <a:path w="13763625" h="14673580">
                <a:moveTo>
                  <a:pt x="13763464" y="0"/>
                </a:moveTo>
                <a:lnTo>
                  <a:pt x="0" y="0"/>
                </a:lnTo>
                <a:lnTo>
                  <a:pt x="0" y="14673132"/>
                </a:lnTo>
                <a:lnTo>
                  <a:pt x="13763464" y="14673132"/>
                </a:lnTo>
                <a:lnTo>
                  <a:pt x="13763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99" y="40851524"/>
            <a:ext cx="4580232" cy="136748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07206" y="40616489"/>
            <a:ext cx="4913071" cy="18382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your project logo here</a:t>
            </a:r>
            <a:endParaRPr lang="en-GB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8795206" y="40706716"/>
            <a:ext cx="10820400" cy="14145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logos: research partners, etc.). Adjust this spacing where needed, i.e., you can </a:t>
            </a:r>
            <a:r>
              <a:rPr lang="en-SG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lower/raise </a:t>
            </a:r>
            <a:r>
              <a:rPr lang="en-SG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blue funding statement </a:t>
            </a:r>
            <a:r>
              <a:rPr lang="en-SG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depending how many logos you have </a:t>
            </a:r>
            <a:endParaRPr lang="en-GB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53" y="40769396"/>
            <a:ext cx="5034184" cy="15365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63102" y="39399017"/>
            <a:ext cx="30356855" cy="834314"/>
            <a:chOff x="-63102" y="39399017"/>
            <a:chExt cx="30356855" cy="834314"/>
          </a:xfrm>
        </p:grpSpPr>
        <p:pic>
          <p:nvPicPr>
            <p:cNvPr id="31" name="object 2"/>
            <p:cNvPicPr/>
            <p:nvPr/>
          </p:nvPicPr>
          <p:blipFill rotWithShape="1">
            <a:blip r:embed="rId3" cstate="print"/>
            <a:srcRect t="95109"/>
            <a:stretch/>
          </p:blipFill>
          <p:spPr>
            <a:xfrm>
              <a:off x="-44562" y="39399017"/>
              <a:ext cx="30338315" cy="83431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-63102" y="39559055"/>
              <a:ext cx="3033831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dirty="0">
                  <a:latin typeface="Arial" panose="020B0604020202020204" pitchFamily="34" charset="0"/>
                  <a:ea typeface="Open Sans" panose="020B0806030504020204" pitchFamily="34" charset="0"/>
                  <a:cs typeface="Arial" panose="020B0604020202020204" pitchFamily="34" charset="0"/>
                </a:rPr>
                <a:t>This research is supported by the National Research Foundation, Prime Minister’s Office, Singapore under its Campus for Research Excellence and Technological Enterprise (CREATE) programme.</a:t>
              </a:r>
            </a:p>
          </p:txBody>
        </p:sp>
      </p:grpSp>
      <p:sp>
        <p:nvSpPr>
          <p:cNvPr id="30" name="object 4"/>
          <p:cNvSpPr txBox="1"/>
          <p:nvPr/>
        </p:nvSpPr>
        <p:spPr>
          <a:xfrm>
            <a:off x="889694" y="1881483"/>
            <a:ext cx="21105912" cy="13391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95"/>
              </a:spcBef>
            </a:pPr>
            <a:r>
              <a:rPr sz="4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  <a:r>
              <a:rPr sz="400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names</a:t>
            </a:r>
            <a:r>
              <a:rPr sz="400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400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sz="400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involved.</a:t>
            </a:r>
            <a:r>
              <a:rPr sz="400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sz="400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400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  <a:r>
              <a:rPr sz="400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400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department. </a:t>
            </a:r>
            <a:endParaRPr lang="en-GB" sz="4000" spc="-10" dirty="0" smtClean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10000"/>
              </a:lnSpc>
              <a:spcBef>
                <a:spcPts val="95"/>
              </a:spcBef>
            </a:pPr>
            <a:r>
              <a:rPr sz="40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sz="4000" spc="3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  <a:r>
              <a:rPr sz="4000" spc="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mbridge Theme">
  <a:themeElements>
    <a:clrScheme name="UC Primary Palette">
      <a:dk1>
        <a:srgbClr val="000000"/>
      </a:dk1>
      <a:lt1>
        <a:srgbClr val="FFFFFF"/>
      </a:lt1>
      <a:dk2>
        <a:srgbClr val="123744"/>
      </a:dk2>
      <a:lt2>
        <a:srgbClr val="FFFFFF"/>
      </a:lt2>
      <a:accent1>
        <a:srgbClr val="00BDB6"/>
      </a:accent1>
      <a:accent2>
        <a:srgbClr val="D1F9F1"/>
      </a:accent2>
      <a:accent3>
        <a:srgbClr val="D0F8F0"/>
      </a:accent3>
      <a:accent4>
        <a:srgbClr val="123744"/>
      </a:accent4>
      <a:accent5>
        <a:srgbClr val="FFFFFF"/>
      </a:accent5>
      <a:accent6>
        <a:srgbClr val="000000"/>
      </a:accent6>
      <a:hlink>
        <a:srgbClr val="B0B9F1"/>
      </a:hlink>
      <a:folHlink>
        <a:srgbClr val="AFB9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mbridge Theme" id="{3DC1E33D-6905-418B-948E-FA0172DCC570}" vid="{9976285A-994C-4248-A5F3-86420F6CEC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humbnail xmlns="80a92bb6-b097-40ca-86f2-9f4876fb631b" xsi:nil="true"/>
    <TaxCatchAll xmlns="9b8a3ca5-10f8-447a-bdcb-fea5116a651c" xsi:nil="true"/>
    <Image xmlns="80a92bb6-b097-40ca-86f2-9f4876fb631b" xsi:nil="true"/>
    <lcf76f155ced4ddcb4097134ff3c332f xmlns="80a92bb6-b097-40ca-86f2-9f4876fb631b">
      <Terms xmlns="http://schemas.microsoft.com/office/infopath/2007/PartnerControls"/>
    </lcf76f155ced4ddcb4097134ff3c332f>
    <Permissiongiven xmlns="80a92bb6-b097-40ca-86f2-9f4876fb631b">false</Permissiongiven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14CE00EBE3F84EB9B87F04FE049BA6" ma:contentTypeVersion="22" ma:contentTypeDescription="Create a new document." ma:contentTypeScope="" ma:versionID="be0d0f4e9ae96f61f44208404b15219f">
  <xsd:schema xmlns:xsd="http://www.w3.org/2001/XMLSchema" xmlns:xs="http://www.w3.org/2001/XMLSchema" xmlns:p="http://schemas.microsoft.com/office/2006/metadata/properties" xmlns:ns2="80a92bb6-b097-40ca-86f2-9f4876fb631b" xmlns:ns3="9b8a3ca5-10f8-447a-bdcb-fea5116a651c" targetNamespace="http://schemas.microsoft.com/office/2006/metadata/properties" ma:root="true" ma:fieldsID="86b493b6eaf46f39d1e7e7ecca6f0b89" ns2:_="" ns3:_="">
    <xsd:import namespace="80a92bb6-b097-40ca-86f2-9f4876fb631b"/>
    <xsd:import namespace="9b8a3ca5-10f8-447a-bdcb-fea5116a65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Permissiongive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Thumbnail" minOccurs="0"/>
                <xsd:element ref="ns2:MediaServiceSearchProperties" minOccurs="0"/>
                <xsd:element ref="ns2:Imag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a92bb6-b097-40ca-86f2-9f4876fb63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Permissiongiven" ma:index="21" nillable="true" ma:displayName="External permission given" ma:default="0" ma:description="Has permission been given by the subject to share this image on social media, website, and external comms?" ma:format="Dropdown" ma:internalName="Permissiongiven">
      <xsd:simpleType>
        <xsd:restriction base="dms:Boolea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a27f011-1a9c-4bbb-bffd-f61e666ec8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Thumbnail" ma:index="26" nillable="true" ma:displayName="Thumbnail" ma:format="Thumbnail" ma:internalName="Thumbnail">
      <xsd:simpleType>
        <xsd:restriction base="dms:Unknown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mage" ma:index="28" nillable="true" ma:displayName="Image" ma:format="Thumbnail" ma:internalName="Image">
      <xsd:simpleType>
        <xsd:restriction base="dms:Unknown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8a3ca5-10f8-447a-bdcb-fea5116a65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1c4c26eb-31ca-4cf8-a0dd-6c9750ca8098}" ma:internalName="TaxCatchAll" ma:showField="CatchAllData" ma:web="9b8a3ca5-10f8-447a-bdcb-fea5116a65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C8EA33-0864-4C71-800C-D5A4C8B45351}">
  <ds:schemaRefs>
    <ds:schemaRef ds:uri="http://schemas.openxmlformats.org/package/2006/metadata/core-properties"/>
    <ds:schemaRef ds:uri="80a92bb6-b097-40ca-86f2-9f4876fb631b"/>
    <ds:schemaRef ds:uri="http://purl.org/dc/terms/"/>
    <ds:schemaRef ds:uri="http://schemas.microsoft.com/office/2006/metadata/properties"/>
    <ds:schemaRef ds:uri="http://schemas.microsoft.com/office/2006/documentManagement/types"/>
    <ds:schemaRef ds:uri="9b8a3ca5-10f8-447a-bdcb-fea5116a651c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894F030-2096-4935-9C33-D2200B82AF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a92bb6-b097-40ca-86f2-9f4876fb631b"/>
    <ds:schemaRef ds:uri="9b8a3ca5-10f8-447a-bdcb-fea5116a65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3C4CDFE-56ED-431E-855B-732DDBF6DD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Cambridge Theme</Template>
  <TotalTime>50</TotalTime>
  <Words>85</Words>
  <Application>Microsoft Office PowerPoint</Application>
  <PresentationFormat>Custom</PresentationFormat>
  <Paragraphs>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2" baseType="lpstr">
      <vt:lpstr>Arial</vt:lpstr>
      <vt:lpstr>Calibri</vt:lpstr>
      <vt:lpstr>Calibri Light</vt:lpstr>
      <vt:lpstr>Feijoa Medium</vt:lpstr>
      <vt:lpstr>King</vt:lpstr>
      <vt:lpstr>Montserrat Bold</vt:lpstr>
      <vt:lpstr>Open Sans</vt:lpstr>
      <vt:lpstr>Open Sans Extrabold</vt:lpstr>
      <vt:lpstr>Open Sans Regular</vt:lpstr>
      <vt:lpstr>Open Sans Semibold</vt:lpstr>
      <vt:lpstr>Cambridge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Iffah</dc:creator>
  <cp:lastModifiedBy>Ilfah AZLIN</cp:lastModifiedBy>
  <cp:revision>9</cp:revision>
  <dcterms:created xsi:type="dcterms:W3CDTF">2025-02-20T17:01:57Z</dcterms:created>
  <dcterms:modified xsi:type="dcterms:W3CDTF">2025-09-30T03:18:39Z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2025-02-20T00:00:00Z</vt:filetime>
  </property>
  <property fmtid="{D5CDD505-2E9C-101B-9397-08002B2CF9AE}" pid="3" name="Creator">
    <vt:lpwstr>Adobe InDesign 20.0 (Macintosh)</vt:lpwstr>
  </property>
  <property fmtid="{D5CDD505-2E9C-101B-9397-08002B2CF9AE}" pid="4" name="LastSaved">
    <vt:filetime>2025-02-20T00:00:00Z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0x0101007014CE00EBE3F84EB9B87F04FE049BA6</vt:lpwstr>
  </property>
</Properties>
</file>